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69" r:id="rId3"/>
    <p:sldId id="257" r:id="rId4"/>
    <p:sldId id="270" r:id="rId5"/>
    <p:sldId id="278" r:id="rId6"/>
    <p:sldId id="275" r:id="rId7"/>
    <p:sldId id="273" r:id="rId8"/>
    <p:sldId id="259" r:id="rId9"/>
    <p:sldId id="279" r:id="rId10"/>
    <p:sldId id="277" r:id="rId11"/>
    <p:sldId id="266" r:id="rId12"/>
    <p:sldId id="262" r:id="rId13"/>
    <p:sldId id="272" r:id="rId14"/>
    <p:sldId id="282" r:id="rId15"/>
    <p:sldId id="260" r:id="rId16"/>
    <p:sldId id="264" r:id="rId17"/>
    <p:sldId id="274" r:id="rId18"/>
    <p:sldId id="286" r:id="rId19"/>
    <p:sldId id="267" r:id="rId20"/>
    <p:sldId id="271" r:id="rId21"/>
    <p:sldId id="276" r:id="rId22"/>
    <p:sldId id="280" r:id="rId23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A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196" autoAdjust="0"/>
  </p:normalViewPr>
  <p:slideViewPr>
    <p:cSldViewPr snapToGrid="0">
      <p:cViewPr varScale="1">
        <p:scale>
          <a:sx n="111" d="100"/>
          <a:sy n="111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4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698971-017C-46A4-AC61-8E83E999CC5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B779793-40F5-4BC5-AF0A-A67108FB1248}">
      <dgm:prSet custT="1"/>
      <dgm:spPr>
        <a:solidFill>
          <a:srgbClr val="00A09A"/>
        </a:solidFill>
      </dgm:spPr>
      <dgm:t>
        <a:bodyPr/>
        <a:lstStyle/>
        <a:p>
          <a:pPr rtl="0"/>
          <a:r>
            <a:rPr lang="de-DE" sz="2000" dirty="0" smtClean="0"/>
            <a:t>ca. 100 Kurse</a:t>
          </a:r>
          <a:endParaRPr lang="de-AT" sz="2000" dirty="0"/>
        </a:p>
      </dgm:t>
    </dgm:pt>
    <dgm:pt modelId="{9A52E7D7-7C3F-4B83-A3ED-EA20E64B7CD6}" type="parTrans" cxnId="{41159607-5C41-4CC0-86C3-174439BB05B9}">
      <dgm:prSet/>
      <dgm:spPr/>
      <dgm:t>
        <a:bodyPr/>
        <a:lstStyle/>
        <a:p>
          <a:endParaRPr lang="de-DE"/>
        </a:p>
      </dgm:t>
    </dgm:pt>
    <dgm:pt modelId="{DF22402E-6C7A-4182-801E-CA4B12F96239}" type="sibTrans" cxnId="{41159607-5C41-4CC0-86C3-174439BB05B9}">
      <dgm:prSet/>
      <dgm:spPr/>
      <dgm:t>
        <a:bodyPr/>
        <a:lstStyle/>
        <a:p>
          <a:endParaRPr lang="de-DE"/>
        </a:p>
      </dgm:t>
    </dgm:pt>
    <dgm:pt modelId="{B2A0F94D-DC66-43F1-B2C2-4299BDE09197}">
      <dgm:prSet custT="1"/>
      <dgm:spPr>
        <a:solidFill>
          <a:srgbClr val="00A09A"/>
        </a:solidFill>
      </dgm:spPr>
      <dgm:t>
        <a:bodyPr/>
        <a:lstStyle/>
        <a:p>
          <a:pPr rtl="0"/>
          <a:r>
            <a:rPr lang="de-DE" sz="2000" dirty="0" smtClean="0"/>
            <a:t>74 Gemeinden,              70 Gemeinden involviert</a:t>
          </a:r>
          <a:endParaRPr lang="de-AT" sz="2000" dirty="0"/>
        </a:p>
      </dgm:t>
    </dgm:pt>
    <dgm:pt modelId="{08FF0084-2E40-4489-96F1-7039F5BF269B}" type="parTrans" cxnId="{CF61059F-221A-452D-9045-6076C25CAF06}">
      <dgm:prSet/>
      <dgm:spPr/>
      <dgm:t>
        <a:bodyPr/>
        <a:lstStyle/>
        <a:p>
          <a:endParaRPr lang="de-DE"/>
        </a:p>
      </dgm:t>
    </dgm:pt>
    <dgm:pt modelId="{4AEDFF11-D757-404C-A70D-35BEA866D2D1}" type="sibTrans" cxnId="{CF61059F-221A-452D-9045-6076C25CAF06}">
      <dgm:prSet/>
      <dgm:spPr/>
      <dgm:t>
        <a:bodyPr/>
        <a:lstStyle/>
        <a:p>
          <a:endParaRPr lang="de-DE"/>
        </a:p>
      </dgm:t>
    </dgm:pt>
    <dgm:pt modelId="{02F16CF6-0963-4FB0-BF37-3C23D19BDCAF}">
      <dgm:prSet custT="1"/>
      <dgm:spPr>
        <a:solidFill>
          <a:srgbClr val="00A09A"/>
        </a:solidFill>
      </dgm:spPr>
      <dgm:t>
        <a:bodyPr/>
        <a:lstStyle/>
        <a:p>
          <a:pPr rtl="0"/>
          <a:r>
            <a:rPr lang="de-DE" sz="2000" dirty="0" smtClean="0"/>
            <a:t>87 Trainer*innen</a:t>
          </a:r>
          <a:endParaRPr lang="de-AT" sz="2000" dirty="0"/>
        </a:p>
      </dgm:t>
    </dgm:pt>
    <dgm:pt modelId="{2A313D61-8356-4905-B77A-719E76DAA2DB}" type="parTrans" cxnId="{FE4B1004-A86C-48FC-8F09-FB0C4C722426}">
      <dgm:prSet/>
      <dgm:spPr/>
      <dgm:t>
        <a:bodyPr/>
        <a:lstStyle/>
        <a:p>
          <a:endParaRPr lang="de-DE"/>
        </a:p>
      </dgm:t>
    </dgm:pt>
    <dgm:pt modelId="{50A97705-4FF0-4CA8-848D-FAD7778FCAFF}" type="sibTrans" cxnId="{FE4B1004-A86C-48FC-8F09-FB0C4C722426}">
      <dgm:prSet/>
      <dgm:spPr/>
      <dgm:t>
        <a:bodyPr/>
        <a:lstStyle/>
        <a:p>
          <a:endParaRPr lang="de-DE"/>
        </a:p>
      </dgm:t>
    </dgm:pt>
    <dgm:pt modelId="{20FBA7CB-950A-4173-921F-4747A321126D}" type="pres">
      <dgm:prSet presAssocID="{36698971-017C-46A4-AC61-8E83E999CC5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CFD7C959-8610-4545-929A-1FC553F1694C}" type="pres">
      <dgm:prSet presAssocID="{AB779793-40F5-4BC5-AF0A-A67108FB1248}" presName="linNode" presStyleCnt="0"/>
      <dgm:spPr/>
    </dgm:pt>
    <dgm:pt modelId="{30224E7E-F81B-4BC1-A447-4C3137B243A8}" type="pres">
      <dgm:prSet presAssocID="{AB779793-40F5-4BC5-AF0A-A67108FB1248}" presName="parentText" presStyleLbl="node1" presStyleIdx="0" presStyleCnt="3" custScaleX="11694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EF42A54-12F5-4DE1-9957-067763A9F402}" type="pres">
      <dgm:prSet presAssocID="{DF22402E-6C7A-4182-801E-CA4B12F96239}" presName="sp" presStyleCnt="0"/>
      <dgm:spPr/>
    </dgm:pt>
    <dgm:pt modelId="{B277AC0F-B2CD-4364-8D50-E1AAF5A7B7D1}" type="pres">
      <dgm:prSet presAssocID="{B2A0F94D-DC66-43F1-B2C2-4299BDE09197}" presName="linNode" presStyleCnt="0"/>
      <dgm:spPr/>
    </dgm:pt>
    <dgm:pt modelId="{993FB1E2-79D1-4E82-9E4F-7E6820EC124F}" type="pres">
      <dgm:prSet presAssocID="{B2A0F94D-DC66-43F1-B2C2-4299BDE09197}" presName="parentText" presStyleLbl="node1" presStyleIdx="1" presStyleCnt="3" custScaleX="11694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6EBCAFC-F1E1-4B91-A2C4-CD8364ECDF23}" type="pres">
      <dgm:prSet presAssocID="{4AEDFF11-D757-404C-A70D-35BEA866D2D1}" presName="sp" presStyleCnt="0"/>
      <dgm:spPr/>
    </dgm:pt>
    <dgm:pt modelId="{2A7A9A8A-A744-4841-BAB3-7B13957ACC17}" type="pres">
      <dgm:prSet presAssocID="{02F16CF6-0963-4FB0-BF37-3C23D19BDCAF}" presName="linNode" presStyleCnt="0"/>
      <dgm:spPr/>
    </dgm:pt>
    <dgm:pt modelId="{B5F5C494-01F3-48B0-AA20-ED367EE8D5CF}" type="pres">
      <dgm:prSet presAssocID="{02F16CF6-0963-4FB0-BF37-3C23D19BDCAF}" presName="parentText" presStyleLbl="node1" presStyleIdx="2" presStyleCnt="3" custScaleX="11694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CF61059F-221A-452D-9045-6076C25CAF06}" srcId="{36698971-017C-46A4-AC61-8E83E999CC50}" destId="{B2A0F94D-DC66-43F1-B2C2-4299BDE09197}" srcOrd="1" destOrd="0" parTransId="{08FF0084-2E40-4489-96F1-7039F5BF269B}" sibTransId="{4AEDFF11-D757-404C-A70D-35BEA866D2D1}"/>
    <dgm:cxn modelId="{ABFD0658-970C-4F4E-B716-FFE82DCBB997}" type="presOf" srcId="{36698971-017C-46A4-AC61-8E83E999CC50}" destId="{20FBA7CB-950A-4173-921F-4747A321126D}" srcOrd="0" destOrd="0" presId="urn:microsoft.com/office/officeart/2005/8/layout/vList5"/>
    <dgm:cxn modelId="{FE4B1004-A86C-48FC-8F09-FB0C4C722426}" srcId="{36698971-017C-46A4-AC61-8E83E999CC50}" destId="{02F16CF6-0963-4FB0-BF37-3C23D19BDCAF}" srcOrd="2" destOrd="0" parTransId="{2A313D61-8356-4905-B77A-719E76DAA2DB}" sibTransId="{50A97705-4FF0-4CA8-848D-FAD7778FCAFF}"/>
    <dgm:cxn modelId="{4CF4C320-0AE0-4AB9-B580-1A6EDFEC976B}" type="presOf" srcId="{AB779793-40F5-4BC5-AF0A-A67108FB1248}" destId="{30224E7E-F81B-4BC1-A447-4C3137B243A8}" srcOrd="0" destOrd="0" presId="urn:microsoft.com/office/officeart/2005/8/layout/vList5"/>
    <dgm:cxn modelId="{41159607-5C41-4CC0-86C3-174439BB05B9}" srcId="{36698971-017C-46A4-AC61-8E83E999CC50}" destId="{AB779793-40F5-4BC5-AF0A-A67108FB1248}" srcOrd="0" destOrd="0" parTransId="{9A52E7D7-7C3F-4B83-A3ED-EA20E64B7CD6}" sibTransId="{DF22402E-6C7A-4182-801E-CA4B12F96239}"/>
    <dgm:cxn modelId="{78D70DC5-8F6D-4E77-85BE-AC0730885B72}" type="presOf" srcId="{B2A0F94D-DC66-43F1-B2C2-4299BDE09197}" destId="{993FB1E2-79D1-4E82-9E4F-7E6820EC124F}" srcOrd="0" destOrd="0" presId="urn:microsoft.com/office/officeart/2005/8/layout/vList5"/>
    <dgm:cxn modelId="{4C0658D9-B90E-426C-AF7A-81503B56349F}" type="presOf" srcId="{02F16CF6-0963-4FB0-BF37-3C23D19BDCAF}" destId="{B5F5C494-01F3-48B0-AA20-ED367EE8D5CF}" srcOrd="0" destOrd="0" presId="urn:microsoft.com/office/officeart/2005/8/layout/vList5"/>
    <dgm:cxn modelId="{7806E80C-A37F-420B-A9DB-F6770BF9D704}" type="presParOf" srcId="{20FBA7CB-950A-4173-921F-4747A321126D}" destId="{CFD7C959-8610-4545-929A-1FC553F1694C}" srcOrd="0" destOrd="0" presId="urn:microsoft.com/office/officeart/2005/8/layout/vList5"/>
    <dgm:cxn modelId="{C5A15990-B5A3-4B02-8050-74D1FA57F9F2}" type="presParOf" srcId="{CFD7C959-8610-4545-929A-1FC553F1694C}" destId="{30224E7E-F81B-4BC1-A447-4C3137B243A8}" srcOrd="0" destOrd="0" presId="urn:microsoft.com/office/officeart/2005/8/layout/vList5"/>
    <dgm:cxn modelId="{7F5274E6-CDB4-4C1B-9BBD-A7EA7B2CD424}" type="presParOf" srcId="{20FBA7CB-950A-4173-921F-4747A321126D}" destId="{8EF42A54-12F5-4DE1-9957-067763A9F402}" srcOrd="1" destOrd="0" presId="urn:microsoft.com/office/officeart/2005/8/layout/vList5"/>
    <dgm:cxn modelId="{5F669D1F-7F80-4DCE-B099-5386F71176AA}" type="presParOf" srcId="{20FBA7CB-950A-4173-921F-4747A321126D}" destId="{B277AC0F-B2CD-4364-8D50-E1AAF5A7B7D1}" srcOrd="2" destOrd="0" presId="urn:microsoft.com/office/officeart/2005/8/layout/vList5"/>
    <dgm:cxn modelId="{62098018-794D-45F1-88E2-27AA293506B6}" type="presParOf" srcId="{B277AC0F-B2CD-4364-8D50-E1AAF5A7B7D1}" destId="{993FB1E2-79D1-4E82-9E4F-7E6820EC124F}" srcOrd="0" destOrd="0" presId="urn:microsoft.com/office/officeart/2005/8/layout/vList5"/>
    <dgm:cxn modelId="{88E16D34-03B1-4A95-978E-5AF36FF8B0A3}" type="presParOf" srcId="{20FBA7CB-950A-4173-921F-4747A321126D}" destId="{86EBCAFC-F1E1-4B91-A2C4-CD8364ECDF23}" srcOrd="3" destOrd="0" presId="urn:microsoft.com/office/officeart/2005/8/layout/vList5"/>
    <dgm:cxn modelId="{FBDC526C-9477-4A95-AA79-693A5B611B83}" type="presParOf" srcId="{20FBA7CB-950A-4173-921F-4747A321126D}" destId="{2A7A9A8A-A744-4841-BAB3-7B13957ACC17}" srcOrd="4" destOrd="0" presId="urn:microsoft.com/office/officeart/2005/8/layout/vList5"/>
    <dgm:cxn modelId="{AD10B5AC-C1B7-4DB3-AAFE-F328C72821EB}" type="presParOf" srcId="{2A7A9A8A-A744-4841-BAB3-7B13957ACC17}" destId="{B5F5C494-01F3-48B0-AA20-ED367EE8D5C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860E9A-0D64-4A1B-A8EF-20E0A920C18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B980ED4-3F76-4370-953D-606650E53B58}">
      <dgm:prSet/>
      <dgm:spPr>
        <a:solidFill>
          <a:srgbClr val="00A09A"/>
        </a:solidFill>
      </dgm:spPr>
      <dgm:t>
        <a:bodyPr/>
        <a:lstStyle/>
        <a:p>
          <a:pPr rtl="0"/>
          <a:r>
            <a:rPr lang="de-AT" dirty="0" smtClean="0"/>
            <a:t>Verein</a:t>
          </a:r>
          <a:endParaRPr lang="de-AT" dirty="0"/>
        </a:p>
      </dgm:t>
    </dgm:pt>
    <dgm:pt modelId="{C6B2D0C4-6118-4705-83EE-9D1C5FEC3261}" type="parTrans" cxnId="{094264D5-06CF-4030-AFE6-ADA0BCC2D0F5}">
      <dgm:prSet/>
      <dgm:spPr/>
      <dgm:t>
        <a:bodyPr/>
        <a:lstStyle/>
        <a:p>
          <a:endParaRPr lang="de-DE"/>
        </a:p>
      </dgm:t>
    </dgm:pt>
    <dgm:pt modelId="{5DDF39DF-7C95-4F9F-A5AE-C70E690BED04}" type="sibTrans" cxnId="{094264D5-06CF-4030-AFE6-ADA0BCC2D0F5}">
      <dgm:prSet/>
      <dgm:spPr/>
      <dgm:t>
        <a:bodyPr/>
        <a:lstStyle/>
        <a:p>
          <a:endParaRPr lang="de-DE"/>
        </a:p>
      </dgm:t>
    </dgm:pt>
    <dgm:pt modelId="{10410853-1818-4568-98E8-04FC388983E3}">
      <dgm:prSet/>
      <dgm:spPr>
        <a:solidFill>
          <a:srgbClr val="00A09A"/>
        </a:solidFill>
      </dgm:spPr>
      <dgm:t>
        <a:bodyPr/>
        <a:lstStyle/>
        <a:p>
          <a:pPr rtl="0"/>
          <a:r>
            <a:rPr lang="de-AT" dirty="0" smtClean="0"/>
            <a:t>Trainer*in</a:t>
          </a:r>
          <a:endParaRPr lang="de-AT" dirty="0"/>
        </a:p>
      </dgm:t>
    </dgm:pt>
    <dgm:pt modelId="{A40D498D-90FA-487C-A0A8-443B467B7DD6}" type="parTrans" cxnId="{8ED835E6-ABD0-4C05-8BB2-62B01637DC58}">
      <dgm:prSet/>
      <dgm:spPr/>
      <dgm:t>
        <a:bodyPr/>
        <a:lstStyle/>
        <a:p>
          <a:endParaRPr lang="de-DE"/>
        </a:p>
      </dgm:t>
    </dgm:pt>
    <dgm:pt modelId="{9CB15595-F930-4CF6-8025-0E9F368E038D}" type="sibTrans" cxnId="{8ED835E6-ABD0-4C05-8BB2-62B01637DC58}">
      <dgm:prSet/>
      <dgm:spPr/>
      <dgm:t>
        <a:bodyPr/>
        <a:lstStyle/>
        <a:p>
          <a:endParaRPr lang="de-DE"/>
        </a:p>
      </dgm:t>
    </dgm:pt>
    <dgm:pt modelId="{A6B8C824-0AD7-4CAE-8C7D-4FCCF8F69792}">
      <dgm:prSet/>
      <dgm:spPr>
        <a:solidFill>
          <a:srgbClr val="00A09A"/>
        </a:solidFill>
      </dgm:spPr>
      <dgm:t>
        <a:bodyPr/>
        <a:lstStyle/>
        <a:p>
          <a:pPr rtl="0"/>
          <a:r>
            <a:rPr lang="de-AT" dirty="0" smtClean="0"/>
            <a:t>Lokalität</a:t>
          </a:r>
          <a:endParaRPr lang="de-AT" dirty="0"/>
        </a:p>
      </dgm:t>
    </dgm:pt>
    <dgm:pt modelId="{7D2A66A6-9373-4B5C-8724-CD440AE52F85}" type="parTrans" cxnId="{2FD66033-DC9C-4705-AE85-E6224B3F80D5}">
      <dgm:prSet/>
      <dgm:spPr/>
      <dgm:t>
        <a:bodyPr/>
        <a:lstStyle/>
        <a:p>
          <a:endParaRPr lang="de-DE"/>
        </a:p>
      </dgm:t>
    </dgm:pt>
    <dgm:pt modelId="{4E5395A5-F3B6-46D2-A2FC-1E08EABE38EA}" type="sibTrans" cxnId="{2FD66033-DC9C-4705-AE85-E6224B3F80D5}">
      <dgm:prSet/>
      <dgm:spPr/>
      <dgm:t>
        <a:bodyPr/>
        <a:lstStyle/>
        <a:p>
          <a:endParaRPr lang="de-DE"/>
        </a:p>
      </dgm:t>
    </dgm:pt>
    <dgm:pt modelId="{5D05D53A-3EF0-4C46-84A3-527F33602A22}" type="pres">
      <dgm:prSet presAssocID="{10860E9A-0D64-4A1B-A8EF-20E0A920C18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0ABAE17-9859-42A3-AEF2-5310452D10C1}" type="pres">
      <dgm:prSet presAssocID="{FB980ED4-3F76-4370-953D-606650E53B5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2CBCAE2-8DE9-4E7C-B077-F3E258E4B812}" type="pres">
      <dgm:prSet presAssocID="{5DDF39DF-7C95-4F9F-A5AE-C70E690BED04}" presName="sibTrans" presStyleCnt="0"/>
      <dgm:spPr/>
    </dgm:pt>
    <dgm:pt modelId="{93789400-0828-4F31-8748-116B58ACDB42}" type="pres">
      <dgm:prSet presAssocID="{10410853-1818-4568-98E8-04FC388983E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AFACEA6-5BC5-4F56-B18E-8188C4CF4996}" type="pres">
      <dgm:prSet presAssocID="{9CB15595-F930-4CF6-8025-0E9F368E038D}" presName="sibTrans" presStyleCnt="0"/>
      <dgm:spPr/>
    </dgm:pt>
    <dgm:pt modelId="{B1FF0839-BE8E-4207-A02F-B335CACA9F55}" type="pres">
      <dgm:prSet presAssocID="{A6B8C824-0AD7-4CAE-8C7D-4FCCF8F6979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2A16B7E-D28E-46A1-B1C7-B46A52EEAAEE}" type="presOf" srcId="{FB980ED4-3F76-4370-953D-606650E53B58}" destId="{90ABAE17-9859-42A3-AEF2-5310452D10C1}" srcOrd="0" destOrd="0" presId="urn:microsoft.com/office/officeart/2005/8/layout/default"/>
    <dgm:cxn modelId="{2FD66033-DC9C-4705-AE85-E6224B3F80D5}" srcId="{10860E9A-0D64-4A1B-A8EF-20E0A920C18D}" destId="{A6B8C824-0AD7-4CAE-8C7D-4FCCF8F69792}" srcOrd="2" destOrd="0" parTransId="{7D2A66A6-9373-4B5C-8724-CD440AE52F85}" sibTransId="{4E5395A5-F3B6-46D2-A2FC-1E08EABE38EA}"/>
    <dgm:cxn modelId="{094264D5-06CF-4030-AFE6-ADA0BCC2D0F5}" srcId="{10860E9A-0D64-4A1B-A8EF-20E0A920C18D}" destId="{FB980ED4-3F76-4370-953D-606650E53B58}" srcOrd="0" destOrd="0" parTransId="{C6B2D0C4-6118-4705-83EE-9D1C5FEC3261}" sibTransId="{5DDF39DF-7C95-4F9F-A5AE-C70E690BED04}"/>
    <dgm:cxn modelId="{3C179107-BC7C-4127-ADC7-D4CD9DAEBD54}" type="presOf" srcId="{10410853-1818-4568-98E8-04FC388983E3}" destId="{93789400-0828-4F31-8748-116B58ACDB42}" srcOrd="0" destOrd="0" presId="urn:microsoft.com/office/officeart/2005/8/layout/default"/>
    <dgm:cxn modelId="{17355779-2F79-4F22-BE15-20732779BFB0}" type="presOf" srcId="{10860E9A-0D64-4A1B-A8EF-20E0A920C18D}" destId="{5D05D53A-3EF0-4C46-84A3-527F33602A22}" srcOrd="0" destOrd="0" presId="urn:microsoft.com/office/officeart/2005/8/layout/default"/>
    <dgm:cxn modelId="{23B2E18F-AA5D-4F56-96EE-783CB09644FF}" type="presOf" srcId="{A6B8C824-0AD7-4CAE-8C7D-4FCCF8F69792}" destId="{B1FF0839-BE8E-4207-A02F-B335CACA9F55}" srcOrd="0" destOrd="0" presId="urn:microsoft.com/office/officeart/2005/8/layout/default"/>
    <dgm:cxn modelId="{8ED835E6-ABD0-4C05-8BB2-62B01637DC58}" srcId="{10860E9A-0D64-4A1B-A8EF-20E0A920C18D}" destId="{10410853-1818-4568-98E8-04FC388983E3}" srcOrd="1" destOrd="0" parTransId="{A40D498D-90FA-487C-A0A8-443B467B7DD6}" sibTransId="{9CB15595-F930-4CF6-8025-0E9F368E038D}"/>
    <dgm:cxn modelId="{CA8221BB-A126-4081-8F26-A59E3FB37E1C}" type="presParOf" srcId="{5D05D53A-3EF0-4C46-84A3-527F33602A22}" destId="{90ABAE17-9859-42A3-AEF2-5310452D10C1}" srcOrd="0" destOrd="0" presId="urn:microsoft.com/office/officeart/2005/8/layout/default"/>
    <dgm:cxn modelId="{E5992CB2-CEC4-41C6-AC0B-8D82DF13102D}" type="presParOf" srcId="{5D05D53A-3EF0-4C46-84A3-527F33602A22}" destId="{22CBCAE2-8DE9-4E7C-B077-F3E258E4B812}" srcOrd="1" destOrd="0" presId="urn:microsoft.com/office/officeart/2005/8/layout/default"/>
    <dgm:cxn modelId="{D3141126-34C1-4D22-AE92-3C7D4CCEEE68}" type="presParOf" srcId="{5D05D53A-3EF0-4C46-84A3-527F33602A22}" destId="{93789400-0828-4F31-8748-116B58ACDB42}" srcOrd="2" destOrd="0" presId="urn:microsoft.com/office/officeart/2005/8/layout/default"/>
    <dgm:cxn modelId="{7C5C568F-B791-4B0D-A820-3ED18976BB16}" type="presParOf" srcId="{5D05D53A-3EF0-4C46-84A3-527F33602A22}" destId="{4AFACEA6-5BC5-4F56-B18E-8188C4CF4996}" srcOrd="3" destOrd="0" presId="urn:microsoft.com/office/officeart/2005/8/layout/default"/>
    <dgm:cxn modelId="{98772FC0-5491-45FE-8365-5503ABFDCC18}" type="presParOf" srcId="{5D05D53A-3EF0-4C46-84A3-527F33602A22}" destId="{B1FF0839-BE8E-4207-A02F-B335CACA9F5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24E7E-F81B-4BC1-A447-4C3137B243A8}">
      <dsp:nvSpPr>
        <dsp:cNvPr id="0" name=""/>
        <dsp:cNvSpPr/>
      </dsp:nvSpPr>
      <dsp:spPr>
        <a:xfrm>
          <a:off x="1764796" y="1306"/>
          <a:ext cx="2566406" cy="862377"/>
        </a:xfrm>
        <a:prstGeom prst="roundRect">
          <a:avLst/>
        </a:prstGeom>
        <a:solidFill>
          <a:srgbClr val="00A09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ca. 100 Kurse</a:t>
          </a:r>
          <a:endParaRPr lang="de-AT" sz="2000" kern="1200" dirty="0"/>
        </a:p>
      </dsp:txBody>
      <dsp:txXfrm>
        <a:off x="1806894" y="43404"/>
        <a:ext cx="2482210" cy="778181"/>
      </dsp:txXfrm>
    </dsp:sp>
    <dsp:sp modelId="{993FB1E2-79D1-4E82-9E4F-7E6820EC124F}">
      <dsp:nvSpPr>
        <dsp:cNvPr id="0" name=""/>
        <dsp:cNvSpPr/>
      </dsp:nvSpPr>
      <dsp:spPr>
        <a:xfrm>
          <a:off x="1764796" y="906803"/>
          <a:ext cx="2566406" cy="862377"/>
        </a:xfrm>
        <a:prstGeom prst="roundRect">
          <a:avLst/>
        </a:prstGeom>
        <a:solidFill>
          <a:srgbClr val="00A09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74 Gemeinden,              70 Gemeinden involviert</a:t>
          </a:r>
          <a:endParaRPr lang="de-AT" sz="2000" kern="1200" dirty="0"/>
        </a:p>
      </dsp:txBody>
      <dsp:txXfrm>
        <a:off x="1806894" y="948901"/>
        <a:ext cx="2482210" cy="778181"/>
      </dsp:txXfrm>
    </dsp:sp>
    <dsp:sp modelId="{B5F5C494-01F3-48B0-AA20-ED367EE8D5CF}">
      <dsp:nvSpPr>
        <dsp:cNvPr id="0" name=""/>
        <dsp:cNvSpPr/>
      </dsp:nvSpPr>
      <dsp:spPr>
        <a:xfrm>
          <a:off x="1764796" y="1812299"/>
          <a:ext cx="2566406" cy="862377"/>
        </a:xfrm>
        <a:prstGeom prst="roundRect">
          <a:avLst/>
        </a:prstGeom>
        <a:solidFill>
          <a:srgbClr val="00A09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87 Trainer*innen</a:t>
          </a:r>
          <a:endParaRPr lang="de-AT" sz="2000" kern="1200" dirty="0"/>
        </a:p>
      </dsp:txBody>
      <dsp:txXfrm>
        <a:off x="1806894" y="1854397"/>
        <a:ext cx="2482210" cy="7781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BAE17-9859-42A3-AEF2-5310452D10C1}">
      <dsp:nvSpPr>
        <dsp:cNvPr id="0" name=""/>
        <dsp:cNvSpPr/>
      </dsp:nvSpPr>
      <dsp:spPr>
        <a:xfrm>
          <a:off x="705617" y="2884"/>
          <a:ext cx="1785899" cy="1071539"/>
        </a:xfrm>
        <a:prstGeom prst="rect">
          <a:avLst/>
        </a:prstGeom>
        <a:solidFill>
          <a:srgbClr val="00A09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000" kern="1200" dirty="0" smtClean="0"/>
            <a:t>Verein</a:t>
          </a:r>
          <a:endParaRPr lang="de-AT" sz="3000" kern="1200" dirty="0"/>
        </a:p>
      </dsp:txBody>
      <dsp:txXfrm>
        <a:off x="705617" y="2884"/>
        <a:ext cx="1785899" cy="1071539"/>
      </dsp:txXfrm>
    </dsp:sp>
    <dsp:sp modelId="{93789400-0828-4F31-8748-116B58ACDB42}">
      <dsp:nvSpPr>
        <dsp:cNvPr id="0" name=""/>
        <dsp:cNvSpPr/>
      </dsp:nvSpPr>
      <dsp:spPr>
        <a:xfrm>
          <a:off x="705617" y="1253013"/>
          <a:ext cx="1785899" cy="1071539"/>
        </a:xfrm>
        <a:prstGeom prst="rect">
          <a:avLst/>
        </a:prstGeom>
        <a:solidFill>
          <a:srgbClr val="00A09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000" kern="1200" dirty="0" smtClean="0"/>
            <a:t>Trainer*in</a:t>
          </a:r>
          <a:endParaRPr lang="de-AT" sz="3000" kern="1200" dirty="0"/>
        </a:p>
      </dsp:txBody>
      <dsp:txXfrm>
        <a:off x="705617" y="1253013"/>
        <a:ext cx="1785899" cy="1071539"/>
      </dsp:txXfrm>
    </dsp:sp>
    <dsp:sp modelId="{B1FF0839-BE8E-4207-A02F-B335CACA9F55}">
      <dsp:nvSpPr>
        <dsp:cNvPr id="0" name=""/>
        <dsp:cNvSpPr/>
      </dsp:nvSpPr>
      <dsp:spPr>
        <a:xfrm>
          <a:off x="705617" y="2503143"/>
          <a:ext cx="1785899" cy="1071539"/>
        </a:xfrm>
        <a:prstGeom prst="rect">
          <a:avLst/>
        </a:prstGeom>
        <a:solidFill>
          <a:srgbClr val="00A09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3000" kern="1200" dirty="0" smtClean="0"/>
            <a:t>Lokalität</a:t>
          </a:r>
          <a:endParaRPr lang="de-AT" sz="3000" kern="1200" dirty="0"/>
        </a:p>
      </dsp:txBody>
      <dsp:txXfrm>
        <a:off x="705617" y="2503143"/>
        <a:ext cx="1785899" cy="1071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D7B6A-68F2-4AE8-9B26-D9DC6AA87F7E}" type="datetimeFigureOut">
              <a:rPr lang="de-AT" smtClean="0"/>
              <a:t>28.06.2022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28153-AA8F-4A50-8072-56401560399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082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CDC4329B-0A09-E94F-8D56-9E66EBE888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6B05673F-1AAF-224E-BEE1-02C2635087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/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5994EAAF-862E-374E-A39B-C98C875239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449996-63A2-ED4B-84FE-A99D385BCAAD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80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CDC4329B-0A09-E94F-8D56-9E66EBE888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6B05673F-1AAF-224E-BEE1-02C2635087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/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5994EAAF-862E-374E-A39B-C98C875239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449996-63A2-ED4B-84FE-A99D385BCAAD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648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CDC4329B-0A09-E94F-8D56-9E66EBE888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6B05673F-1AAF-224E-BEE1-02C2635087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/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5994EAAF-862E-374E-A39B-C98C875239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449996-63A2-ED4B-84FE-A99D385BCAAD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905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CDC4329B-0A09-E94F-8D56-9E66EBE888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6B05673F-1AAF-224E-BEE1-02C2635087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/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5994EAAF-862E-374E-A39B-C98C875239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449996-63A2-ED4B-84FE-A99D385BCAAD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615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CDC4329B-0A09-E94F-8D56-9E66EBE888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6B05673F-1AAF-224E-BEE1-02C2635087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/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5994EAAF-862E-374E-A39B-C98C875239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449996-63A2-ED4B-84FE-A99D385BCAAD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575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CDC4329B-0A09-E94F-8D56-9E66EBE888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6B05673F-1AAF-224E-BEE1-02C2635087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/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5994EAAF-862E-374E-A39B-C98C875239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449996-63A2-ED4B-84FE-A99D385BCAAD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268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8153-AA8F-4A50-8072-564015603993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8340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5547C9-A699-40A6-8604-C9BF0BD8E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2862E6-39D6-4AA7-AB7F-B271DC34C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D2B1DE-A7D0-452D-ACA5-23451C4E8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55AF-C245-40CB-93CF-D4713E0370D7}" type="datetimeFigureOut">
              <a:rPr lang="de-AT" smtClean="0"/>
              <a:t>28.06.2022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C304BD-9AAD-4215-8E16-E0E627C1B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2A6A1-D2C7-46DF-ADFB-95D90071C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AC8-6CCB-438D-969F-FB0788EA0AB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36541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888AC4-EBD7-4D7B-B81B-A3557CA2D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E7EE36-5273-4595-9220-5BB697560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E2F78F-9CF5-4665-A82A-7445F33B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55AF-C245-40CB-93CF-D4713E0370D7}" type="datetimeFigureOut">
              <a:rPr lang="de-AT" smtClean="0"/>
              <a:t>28.06.2022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2764F4-DD9B-4632-B4E2-0AE726A04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F03E6C-3839-422B-AD01-5610339C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AC8-6CCB-438D-969F-FB0788EA0AB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8185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F5A822E-387F-4AD9-8F1E-8462E101A2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3B57466-9AEA-4EC6-97F5-F4A88AA94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37CBDF-ADEB-4647-A8C9-3FF1DD28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55AF-C245-40CB-93CF-D4713E0370D7}" type="datetimeFigureOut">
              <a:rPr lang="de-AT" smtClean="0"/>
              <a:t>28.06.2022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5BAA3C-F447-496A-83BD-E8709A2BC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BE64D9-16CE-4FF8-A13F-9D0E1D01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AC8-6CCB-438D-969F-FB0788EA0AB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3647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81BE52-FA3F-404E-928E-AA2AADB8E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01025-E9FE-6D4C-B7B7-E1DC381DEA7A}" type="datetimeFigureOut">
              <a:rPr lang="de-DE"/>
              <a:pPr>
                <a:defRPr/>
              </a:pPr>
              <a:t>28.06.2022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A47C64-9B41-9C4E-9AF7-445AB303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3C28D8-CDE4-A34C-BBEC-15450896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9E380-67C5-6E46-834F-D54305948EE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09240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F500B7-D090-B045-9750-3E8797EAE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E8A7C-6982-F040-A766-483E7646B86D}" type="datetimeFigureOut">
              <a:rPr lang="de-DE"/>
              <a:pPr>
                <a:defRPr/>
              </a:pPr>
              <a:t>28.06.2022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A3C29D-CE06-C840-8072-F74C2CB4B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77E319-ECB4-424D-AAF7-DFEADB60E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D3955-F6CE-F14B-B03C-D55E36EC79B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34891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7E1897-4A8C-734B-8CB4-F7E5C76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20AD8-E232-3445-8F79-785AA7E1F5BC}" type="datetimeFigureOut">
              <a:rPr lang="de-DE"/>
              <a:pPr>
                <a:defRPr/>
              </a:pPr>
              <a:t>28.06.2022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C20BB6-6D96-F24F-983B-43963B448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7D5192-0765-B144-BC75-8CB4EC2A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CCFB0-54D2-6B4C-A19B-3655C1AF005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4605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DC46299F-90BE-3149-B215-EDECE2AB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6E66F-AAEF-9541-A912-E93AD9154E4C}" type="datetimeFigureOut">
              <a:rPr lang="de-DE"/>
              <a:pPr>
                <a:defRPr/>
              </a:pPr>
              <a:t>28.06.2022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E77D0632-5257-EB47-8F60-191EC99AA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94E34CC-6152-E44A-8C12-CF8102B6B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D029C-A58C-2E48-B20A-FDABF463107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26049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6877A7AA-2738-0547-974B-160F9FD2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282C7-1AEC-7E44-8878-24832CACF430}" type="datetimeFigureOut">
              <a:rPr lang="de-DE"/>
              <a:pPr>
                <a:defRPr/>
              </a:pPr>
              <a:t>28.06.2022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81012A99-BC94-794C-8840-65D9A15C1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2C9439B0-DF20-924E-9656-2070C71CE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B7421-8ACA-994D-BD4C-DF6B5C798CE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62651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54520487-551E-674F-8473-BED3A2B89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25807-1F38-5E4E-9B8B-ECC2FD5D127F}" type="datetimeFigureOut">
              <a:rPr lang="de-DE"/>
              <a:pPr>
                <a:defRPr/>
              </a:pPr>
              <a:t>28.06.2022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44320CBF-F352-0343-9DC5-7E28F2A09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2D6A61DF-17A1-3A41-9735-C3E258E60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FC3C64-FAE0-AD40-9686-2A5416EEE87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55919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E3319A47-10DF-CC4B-8E1C-3529AAD05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1935F-F942-CF43-A050-351E3173F169}" type="datetimeFigureOut">
              <a:rPr lang="de-DE"/>
              <a:pPr>
                <a:defRPr/>
              </a:pPr>
              <a:t>28.06.2022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23117056-DBC6-3C4F-A52C-A299C41D1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6D60FCEB-0E91-8E40-BD0B-3D25A834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17F2B-488D-8741-885A-5B7B98E765D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57988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BFEB8561-928B-FA4F-9289-79A16A17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32FEF-171E-754F-ADB6-D5C9B286387E}" type="datetimeFigureOut">
              <a:rPr lang="de-DE"/>
              <a:pPr>
                <a:defRPr/>
              </a:pPr>
              <a:t>28.06.2022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7FCF347B-43FB-F145-A704-D283E5E67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D70C2854-8092-9D4B-A7AD-B774C9C0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5E948-3913-3848-B20A-9F6A6D817D8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75169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0A8AB2-29FD-4FFB-977C-7F521BF16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2AE359-F96C-4D8B-9F43-1B7460C90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C95F76-CE41-488F-A097-5115A6F74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55AF-C245-40CB-93CF-D4713E0370D7}" type="datetimeFigureOut">
              <a:rPr lang="de-AT" smtClean="0"/>
              <a:t>28.06.2022</a:t>
            </a:fld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E89FDB-62B4-4075-A94B-4C94AD3D9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AC8-6CCB-438D-969F-FB0788EA0AB3}" type="slidenum">
              <a:rPr lang="de-AT" smtClean="0"/>
              <a:t>‹Nr.›</a:t>
            </a:fld>
            <a:endParaRPr lang="de-AT"/>
          </a:p>
        </p:txBody>
      </p:sp>
      <p:cxnSp>
        <p:nvCxnSpPr>
          <p:cNvPr id="7" name="Gerade Verbindung 10">
            <a:extLst>
              <a:ext uri="{FF2B5EF4-FFF2-40B4-BE49-F238E27FC236}">
                <a16:creationId xmlns:a16="http://schemas.microsoft.com/office/drawing/2014/main" id="{2F89BA11-7E70-4343-9158-CF584198740C}"/>
              </a:ext>
            </a:extLst>
          </p:cNvPr>
          <p:cNvCxnSpPr/>
          <p:nvPr userDrawn="1"/>
        </p:nvCxnSpPr>
        <p:spPr>
          <a:xfrm>
            <a:off x="838200" y="6235700"/>
            <a:ext cx="105156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 userDrawn="1"/>
        </p:nvSpPr>
        <p:spPr>
          <a:xfrm>
            <a:off x="5520522" y="6311900"/>
            <a:ext cx="1150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  <a:t>www.jackpot.fit</a:t>
            </a:r>
            <a:endParaRPr lang="de-DE" sz="1800" dirty="0">
              <a:solidFill>
                <a:schemeClr val="bg1">
                  <a:lumMod val="50000"/>
                </a:schemeClr>
              </a:solidFill>
              <a:latin typeface="Calibri Light" panose="020F0302020204030204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0375" y="159635"/>
            <a:ext cx="1878697" cy="6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47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B2BCDD7F-EB11-114D-9275-53FA3A872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0F8AB-DEB7-9C45-842E-D3078D477231}" type="datetimeFigureOut">
              <a:rPr lang="de-DE"/>
              <a:pPr>
                <a:defRPr/>
              </a:pPr>
              <a:t>28.06.2022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45094BE-9615-EE47-AC7C-289C9EF40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E8B612D7-C8C8-6345-878C-A7EF51655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AA616-03D5-0148-905E-27BF7CA41E0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96656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1A4C7C-E37D-2E47-BA5C-D36C57517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A144F-1256-B848-B0F9-080BA777EBCB}" type="datetimeFigureOut">
              <a:rPr lang="de-DE"/>
              <a:pPr>
                <a:defRPr/>
              </a:pPr>
              <a:t>28.06.2022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A87830-15AC-BE4B-BBC7-7DB0D5F07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AD14D2-FAD2-2A45-A9A1-1826C311C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478ED-5BC9-744F-942E-D2C85F89342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8289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E69F1D-A489-0246-A447-89609071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DF712-4E31-3B4A-BB00-2ACF49223BAA}" type="datetimeFigureOut">
              <a:rPr lang="de-DE"/>
              <a:pPr>
                <a:defRPr/>
              </a:pPr>
              <a:t>28.06.2022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93FA46-DE6B-214B-A700-25C7CFC6D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C3F7D5-4FEA-704C-A98C-E7BCDEA02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1E6B1-40AD-5C49-B03E-4F3B44BA8FE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0176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74012-C296-4A18-8CA7-AFAF6150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C747DE-EC55-4197-B2F1-DBEC7CED0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9197E2-CABC-4CA2-8E96-BCC9EFA81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55AF-C245-40CB-93CF-D4713E0370D7}" type="datetimeFigureOut">
              <a:rPr lang="de-AT" smtClean="0"/>
              <a:t>28.06.2022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EC3698-2354-4A7C-8E85-DC3719464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2FD14B-AEBC-490C-9E0E-7B3AD1FE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AC8-6CCB-438D-969F-FB0788EA0AB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60407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0D6F04-AC05-4A63-BD4B-55DC9CB56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71FE1C-861B-4D16-94E0-6008A2FA3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0D4757-CB7F-4E1A-9222-A62B3D486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1FAFAED-1EB9-4689-9A91-175DC6232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55AF-C245-40CB-93CF-D4713E0370D7}" type="datetimeFigureOut">
              <a:rPr lang="de-AT" smtClean="0"/>
              <a:t>28.06.2022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0E1E70-9C09-44D1-BCE5-ABD11868A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0370BA-1C0F-4B41-9CCE-96CD4504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AC8-6CCB-438D-969F-FB0788EA0AB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88550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F5046-AA37-45FA-B7C0-D6C2D63F7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3F2C91-6438-482A-BA87-59B89A558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20A45BB-9AE5-4CCF-9EA8-8FE321118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1480F53-660F-4AC6-ADE8-3E830378BA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1F66E4E-2C22-481C-8CF4-79810516EE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724E51B-40BC-433C-9390-366472377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55AF-C245-40CB-93CF-D4713E0370D7}" type="datetimeFigureOut">
              <a:rPr lang="de-AT" smtClean="0"/>
              <a:t>28.06.2022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6B8580-6476-4BAF-89A1-7154EE2EE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2BB744F-79C2-4C5D-A326-70A4D03BA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AC8-6CCB-438D-969F-FB0788EA0AB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564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4A0EBA-8397-45EA-8C0E-DE6F7963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8B27AB-A7C3-43E4-BCC3-206406D5B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55AF-C245-40CB-93CF-D4713E0370D7}" type="datetimeFigureOut">
              <a:rPr lang="de-AT" smtClean="0"/>
              <a:t>28.06.2022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B29E74-8A61-4199-9177-0D3038578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9BD27B-161D-4078-A3DE-5F2CD66D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AC8-6CCB-438D-969F-FB0788EA0AB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022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E4A5912-C0CE-4A24-948D-1408A8A81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55AF-C245-40CB-93CF-D4713E0370D7}" type="datetimeFigureOut">
              <a:rPr lang="de-AT" smtClean="0"/>
              <a:t>28.06.2022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7197926-BBB2-40EA-BD8D-1E584883D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FAA278-1C1C-4021-BEDF-411680FD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AC8-6CCB-438D-969F-FB0788EA0AB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5462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5A7274-1EFE-4914-AAFF-732E7868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B5CE20-B480-404E-BD33-5F267DA31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00E7BF-FB4E-4004-9687-5639F0573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1059BB-4816-4777-BF09-6F36CD82F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55AF-C245-40CB-93CF-D4713E0370D7}" type="datetimeFigureOut">
              <a:rPr lang="de-AT" smtClean="0"/>
              <a:t>28.06.2022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EF37AE-1140-473C-AD5A-AC4882A68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CEEF83-9409-49B4-B147-D831DB7A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AC8-6CCB-438D-969F-FB0788EA0AB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723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9B17D0-505F-4E2F-A5EA-1B3E8259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8AF93E2-6BCD-4F6D-87A3-046A871090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5974DFB-BFA8-451C-8344-F1320A46E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ACB7218-E628-4595-8424-B03C8B332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55AF-C245-40CB-93CF-D4713E0370D7}" type="datetimeFigureOut">
              <a:rPr lang="de-AT" smtClean="0"/>
              <a:t>28.06.2022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713EFA4-2DDA-41CE-91AF-4FEFD815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485FE2-CBB9-444A-ACA0-DF140EA17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F9AC8-6CCB-438D-969F-FB0788EA0AB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73464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1998D72-1D57-4AC5-B324-E8558B4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A801B6-F1EE-436B-8787-357EC6BB7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DA15AD-3429-4B7C-8C93-84C28184F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A55AF-C245-40CB-93CF-D4713E0370D7}" type="datetimeFigureOut">
              <a:rPr lang="de-AT" smtClean="0"/>
              <a:t>28.06.2022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A8EE3F-272B-43CB-8FF2-29F825195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D270B8-1E31-4948-B236-EA8AE3D93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F9AC8-6CCB-438D-969F-FB0788EA0AB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5645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45BF03CD-622F-8D46-8CE7-7556754693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E8124D7A-AB64-D746-8D08-20A57EB945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DFFA68-FBF0-2C4E-AE1E-CAD58193A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AC4F057-E3EE-C142-BDD8-C4C3433C62D6}" type="datetimeFigureOut">
              <a:rPr lang="de-DE"/>
              <a:pPr>
                <a:defRPr/>
              </a:pPr>
              <a:t>28.06.2022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E91443-958C-F740-B300-CC72A318E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431C0B-2F4E-D94F-B96C-D85C47815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F297444-C716-C14C-8063-10C3D6714C8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1108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hyperlink" Target="mailto:steiermark@jackpot.fi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jackpot.fit/assets/img/bewegungsempfehlung_gr.pn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jackpot.fit/#vide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jackpot.fit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:a16="http://schemas.microsoft.com/office/drawing/2014/main" id="{AB747063-4484-2D42-B396-76F1AB048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587" y="1720106"/>
            <a:ext cx="10349544" cy="1735138"/>
          </a:xfrm>
        </p:spPr>
        <p:txBody>
          <a:bodyPr/>
          <a:lstStyle/>
          <a:p>
            <a:r>
              <a:rPr lang="de-DE" altLang="de-DE" dirty="0" err="1" smtClean="0">
                <a:solidFill>
                  <a:schemeClr val="bg1"/>
                </a:solidFill>
                <a:ea typeface="Clarendon" pitchFamily="2" charset="0"/>
                <a:cs typeface="Calibri" panose="020F0502020204030204" pitchFamily="34" charset="0"/>
              </a:rPr>
              <a:t>Jackpot.fit</a:t>
            </a:r>
            <a:r>
              <a:rPr lang="de-DE" altLang="de-DE" dirty="0" smtClean="0">
                <a:solidFill>
                  <a:schemeClr val="bg1"/>
                </a:solidFill>
                <a:ea typeface="Clarendon" pitchFamily="2" charset="0"/>
                <a:cs typeface="Calibri" panose="020F0502020204030204" pitchFamily="34" charset="0"/>
              </a:rPr>
              <a:t> </a:t>
            </a:r>
            <a:r>
              <a:rPr lang="de-DE" altLang="de-DE" dirty="0" err="1" smtClean="0">
                <a:solidFill>
                  <a:schemeClr val="bg1"/>
                </a:solidFill>
                <a:ea typeface="Clarendon" pitchFamily="2" charset="0"/>
                <a:cs typeface="Calibri" panose="020F0502020204030204" pitchFamily="34" charset="0"/>
              </a:rPr>
              <a:t>meets</a:t>
            </a:r>
            <a:r>
              <a:rPr lang="de-DE" altLang="de-DE" dirty="0" smtClean="0">
                <a:solidFill>
                  <a:schemeClr val="bg1"/>
                </a:solidFill>
                <a:ea typeface="Clarendon" pitchFamily="2" charset="0"/>
                <a:cs typeface="Calibri" panose="020F0502020204030204" pitchFamily="34" charset="0"/>
              </a:rPr>
              <a:t> Gemeinde</a:t>
            </a:r>
            <a:r>
              <a:rPr lang="de-DE" altLang="de-DE" sz="4000" dirty="0" smtClean="0">
                <a:solidFill>
                  <a:schemeClr val="bg1"/>
                </a:solidFill>
                <a:ea typeface="Clarendon" pitchFamily="2" charset="0"/>
                <a:cs typeface="Calibri" panose="020F0502020204030204" pitchFamily="34" charset="0"/>
              </a:rPr>
              <a:t/>
            </a:r>
            <a:br>
              <a:rPr lang="de-DE" altLang="de-DE" sz="4000" dirty="0" smtClean="0">
                <a:solidFill>
                  <a:schemeClr val="bg1"/>
                </a:solidFill>
                <a:ea typeface="Clarendon" pitchFamily="2" charset="0"/>
                <a:cs typeface="Calibri" panose="020F0502020204030204" pitchFamily="34" charset="0"/>
              </a:rPr>
            </a:br>
            <a:r>
              <a:rPr lang="de-DE" sz="2400" dirty="0">
                <a:solidFill>
                  <a:schemeClr val="bg1"/>
                </a:solidFill>
              </a:rPr>
              <a:t>Einbindung </a:t>
            </a:r>
            <a:r>
              <a:rPr lang="de-DE" sz="2400" dirty="0" smtClean="0">
                <a:solidFill>
                  <a:schemeClr val="bg1"/>
                </a:solidFill>
              </a:rPr>
              <a:t>des Gesundheitssportprogramms </a:t>
            </a:r>
            <a:r>
              <a:rPr lang="de-DE" sz="2400" dirty="0" err="1" smtClean="0">
                <a:solidFill>
                  <a:schemeClr val="bg1"/>
                </a:solidFill>
              </a:rPr>
              <a:t>Jackpot.fit</a:t>
            </a:r>
            <a:r>
              <a:rPr lang="de-DE" sz="2400" dirty="0" smtClean="0">
                <a:solidFill>
                  <a:schemeClr val="bg1"/>
                </a:solidFill>
              </a:rPr>
              <a:t> in Ihre Gemeinde</a:t>
            </a:r>
            <a:endParaRPr lang="de-DE" altLang="de-DE" sz="2400" dirty="0">
              <a:solidFill>
                <a:schemeClr val="bg1"/>
              </a:solidFill>
              <a:ea typeface="Clarendon" pitchFamily="2" charset="0"/>
              <a:cs typeface="Calibri" panose="020F0502020204030204" pitchFamily="34" charset="0"/>
            </a:endParaRPr>
          </a:p>
        </p:txBody>
      </p:sp>
      <p:pic>
        <p:nvPicPr>
          <p:cNvPr id="10" name="Grafik 4">
            <a:extLst>
              <a:ext uri="{FF2B5EF4-FFF2-40B4-BE49-F238E27FC236}">
                <a16:creationId xmlns:a16="http://schemas.microsoft.com/office/drawing/2014/main" id="{60C328FA-81D8-7644-A739-404345B18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262" y="257084"/>
            <a:ext cx="2058218" cy="70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0" y="4215539"/>
            <a:ext cx="12207498" cy="2774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46" y="128678"/>
            <a:ext cx="2541308" cy="152800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88" y="4779034"/>
            <a:ext cx="11664157" cy="193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5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6BFBE3-ED4C-403F-8690-5571B426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00A09A"/>
                </a:solidFill>
              </a:rPr>
              <a:t>Gesundheitssport und </a:t>
            </a:r>
            <a:r>
              <a:rPr lang="de-AT" dirty="0" err="1">
                <a:solidFill>
                  <a:srgbClr val="00A09A"/>
                </a:solidFill>
              </a:rPr>
              <a:t>Jackpot.fit</a:t>
            </a:r>
            <a:r>
              <a:rPr lang="de-AT" dirty="0">
                <a:solidFill>
                  <a:srgbClr val="00A09A"/>
                </a:solidFill>
              </a:rPr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4453E9-2E24-4E21-A6F8-1DE308B75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295"/>
            <a:ext cx="5571744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AT" sz="2000" b="1" dirty="0" smtClean="0"/>
              <a:t>Steiermark (Sommersemester 2022): </a:t>
            </a:r>
            <a:endParaRPr lang="de-AT" sz="2000" b="1" baseline="-25000" dirty="0" smtClean="0"/>
          </a:p>
          <a:p>
            <a:pPr marL="0" indent="0">
              <a:buNone/>
            </a:pPr>
            <a:endParaRPr lang="de-DE" sz="1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" r="3145"/>
          <a:stretch/>
        </p:blipFill>
        <p:spPr>
          <a:xfrm>
            <a:off x="5382066" y="1754696"/>
            <a:ext cx="5865055" cy="4266542"/>
          </a:xfrm>
          <a:prstGeom prst="rect">
            <a:avLst/>
          </a:prstGeom>
        </p:spPr>
      </p:pic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1433382813"/>
              </p:ext>
            </p:extLst>
          </p:nvPr>
        </p:nvGraphicFramePr>
        <p:xfrm>
          <a:off x="-97535" y="2448107"/>
          <a:ext cx="6096000" cy="2675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hteck 3"/>
          <p:cNvSpPr/>
          <p:nvPr/>
        </p:nvSpPr>
        <p:spPr>
          <a:xfrm>
            <a:off x="860822" y="5494336"/>
            <a:ext cx="43091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 smtClean="0"/>
              <a:t>Kursangebote &amp; Online-Anmeldung:</a:t>
            </a:r>
          </a:p>
          <a:p>
            <a:r>
              <a:rPr lang="de-AT" b="1" dirty="0" smtClean="0"/>
              <a:t>https</a:t>
            </a:r>
            <a:r>
              <a:rPr lang="de-AT" b="1" dirty="0"/>
              <a:t>://www.jackpot.fit/kursangebote.php</a:t>
            </a:r>
          </a:p>
        </p:txBody>
      </p:sp>
    </p:spTree>
    <p:extLst>
      <p:ext uri="{BB962C8B-B14F-4D97-AF65-F5344CB8AC3E}">
        <p14:creationId xmlns:p14="http://schemas.microsoft.com/office/powerpoint/2010/main" val="385412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838200" y="3918068"/>
            <a:ext cx="10515600" cy="2022229"/>
          </a:xfrm>
          <a:prstGeom prst="rect">
            <a:avLst/>
          </a:prstGeom>
          <a:noFill/>
        </p:spPr>
      </p:sp>
      <p:sp>
        <p:nvSpPr>
          <p:cNvPr id="21" name="Freihandform 20"/>
          <p:cNvSpPr/>
          <p:nvPr/>
        </p:nvSpPr>
        <p:spPr>
          <a:xfrm>
            <a:off x="839483" y="4660840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  <a:solidFill>
            <a:srgbClr val="00A09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kern="1200" dirty="0" smtClean="0"/>
              <a:t>Kur-, Reha-, GVA-Einrichtungen</a:t>
            </a:r>
            <a:endParaRPr lang="de-AT" sz="1400" kern="1200" dirty="0"/>
          </a:p>
        </p:txBody>
      </p:sp>
      <p:sp>
        <p:nvSpPr>
          <p:cNvPr id="22" name="Freihandform 21"/>
          <p:cNvSpPr/>
          <p:nvPr/>
        </p:nvSpPr>
        <p:spPr>
          <a:xfrm>
            <a:off x="2618612" y="4663421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  <a:solidFill>
            <a:srgbClr val="00A09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kern="1200" dirty="0" smtClean="0"/>
              <a:t>Therapie Aktiv, Diabetes-Ambulanzen</a:t>
            </a:r>
            <a:endParaRPr lang="de-AT" sz="1400" kern="1200" dirty="0"/>
          </a:p>
        </p:txBody>
      </p:sp>
      <p:sp>
        <p:nvSpPr>
          <p:cNvPr id="23" name="Freihandform 22"/>
          <p:cNvSpPr/>
          <p:nvPr/>
        </p:nvSpPr>
        <p:spPr>
          <a:xfrm>
            <a:off x="4397740" y="4663421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  <a:solidFill>
            <a:srgbClr val="00A09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kern="1200" dirty="0" smtClean="0"/>
              <a:t>Sozialversicherungs-</a:t>
            </a:r>
          </a:p>
          <a:p>
            <a:pPr lvl="0" algn="ctr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kern="1200" dirty="0" smtClean="0"/>
              <a:t>träger</a:t>
            </a:r>
            <a:endParaRPr lang="de-AT" sz="1400" kern="1200" dirty="0"/>
          </a:p>
        </p:txBody>
      </p:sp>
      <p:sp>
        <p:nvSpPr>
          <p:cNvPr id="24" name="Freihandform 23"/>
          <p:cNvSpPr/>
          <p:nvPr/>
        </p:nvSpPr>
        <p:spPr>
          <a:xfrm>
            <a:off x="6176869" y="4663421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  <a:solidFill>
            <a:srgbClr val="00A09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kern="1200" dirty="0" err="1" smtClean="0"/>
              <a:t>Styria</a:t>
            </a:r>
            <a:r>
              <a:rPr lang="de-DE" sz="1400" kern="1200" dirty="0" smtClean="0"/>
              <a:t> Vitalis</a:t>
            </a:r>
            <a:endParaRPr lang="de-AT" sz="1400" kern="1200" dirty="0"/>
          </a:p>
        </p:txBody>
      </p:sp>
      <p:sp>
        <p:nvSpPr>
          <p:cNvPr id="25" name="Freihandform 24"/>
          <p:cNvSpPr/>
          <p:nvPr/>
        </p:nvSpPr>
        <p:spPr>
          <a:xfrm>
            <a:off x="7955998" y="4663421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  <a:solidFill>
            <a:srgbClr val="00A09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kern="1200" dirty="0" smtClean="0"/>
              <a:t>Arztpraxen, Primärversorgungs-einrichtungen</a:t>
            </a:r>
            <a:endParaRPr lang="de-AT" sz="1400" kern="1200" dirty="0"/>
          </a:p>
        </p:txBody>
      </p:sp>
      <p:sp>
        <p:nvSpPr>
          <p:cNvPr id="26" name="Freihandform 25"/>
          <p:cNvSpPr/>
          <p:nvPr/>
        </p:nvSpPr>
        <p:spPr>
          <a:xfrm>
            <a:off x="9735126" y="4663421"/>
            <a:ext cx="1617389" cy="970433"/>
          </a:xfrm>
          <a:custGeom>
            <a:avLst/>
            <a:gdLst>
              <a:gd name="connsiteX0" fmla="*/ 0 w 1617389"/>
              <a:gd name="connsiteY0" fmla="*/ 0 h 970433"/>
              <a:gd name="connsiteX1" fmla="*/ 1617389 w 1617389"/>
              <a:gd name="connsiteY1" fmla="*/ 0 h 970433"/>
              <a:gd name="connsiteX2" fmla="*/ 1617389 w 1617389"/>
              <a:gd name="connsiteY2" fmla="*/ 970433 h 970433"/>
              <a:gd name="connsiteX3" fmla="*/ 0 w 1617389"/>
              <a:gd name="connsiteY3" fmla="*/ 970433 h 970433"/>
              <a:gd name="connsiteX4" fmla="*/ 0 w 1617389"/>
              <a:gd name="connsiteY4" fmla="*/ 0 h 97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389" h="970433">
                <a:moveTo>
                  <a:pt x="0" y="0"/>
                </a:moveTo>
                <a:lnTo>
                  <a:pt x="1617389" y="0"/>
                </a:lnTo>
                <a:lnTo>
                  <a:pt x="1617389" y="970433"/>
                </a:lnTo>
                <a:lnTo>
                  <a:pt x="0" y="970433"/>
                </a:lnTo>
                <a:lnTo>
                  <a:pt x="0" y="0"/>
                </a:lnTo>
                <a:close/>
              </a:path>
            </a:pathLst>
          </a:custGeom>
          <a:solidFill>
            <a:srgbClr val="00A09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400" kern="1200" dirty="0" smtClean="0"/>
              <a:t>Gemeinden</a:t>
            </a:r>
            <a:endParaRPr lang="de-AT" sz="2400" kern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6BFBE3-ED4C-403F-8690-5571B426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00A09A"/>
                </a:solidFill>
              </a:rPr>
              <a:t>Gesundheitssport und </a:t>
            </a:r>
            <a:r>
              <a:rPr lang="de-AT" dirty="0" err="1">
                <a:solidFill>
                  <a:srgbClr val="00A09A"/>
                </a:solidFill>
              </a:rPr>
              <a:t>Jackpot.fit</a:t>
            </a:r>
            <a:r>
              <a:rPr lang="de-AT" dirty="0">
                <a:solidFill>
                  <a:srgbClr val="00A09A"/>
                </a:solidFill>
              </a:rPr>
              <a:t>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391" y="1751524"/>
            <a:ext cx="2015163" cy="838082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3410409" y="3387596"/>
            <a:ext cx="4609976" cy="716872"/>
            <a:chOff x="3439352" y="2560963"/>
            <a:chExt cx="4609976" cy="716872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9352" y="2560963"/>
              <a:ext cx="1723712" cy="716872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7103" y="2579629"/>
              <a:ext cx="1632225" cy="678823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7439" y="2628358"/>
              <a:ext cx="1274743" cy="530151"/>
            </a:xfrm>
            <a:prstGeom prst="rect">
              <a:avLst/>
            </a:prstGeom>
          </p:spPr>
        </p:pic>
      </p:grpSp>
      <p:sp>
        <p:nvSpPr>
          <p:cNvPr id="13" name="AutoShape 16" descr="Datei:Universität Graz logo.svg –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grpSp>
        <p:nvGrpSpPr>
          <p:cNvPr id="3" name="Gruppieren 2"/>
          <p:cNvGrpSpPr/>
          <p:nvPr/>
        </p:nvGrpSpPr>
        <p:grpSpPr>
          <a:xfrm>
            <a:off x="1566129" y="2488678"/>
            <a:ext cx="8450930" cy="1001326"/>
            <a:chOff x="1505744" y="3132539"/>
            <a:chExt cx="8450930" cy="1001326"/>
          </a:xfrm>
        </p:grpSpPr>
        <p:pic>
          <p:nvPicPr>
            <p:cNvPr id="3078" name="Picture 6" descr="AUV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0993" y="3337529"/>
              <a:ext cx="1339857" cy="557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Logo der Österreichischen Gesundheitskass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5744" y="3401627"/>
              <a:ext cx="1494538" cy="473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29156" y="3403598"/>
              <a:ext cx="781042" cy="478389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0530" y="3396794"/>
              <a:ext cx="1379362" cy="497965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58089" y="3331637"/>
              <a:ext cx="798585" cy="687582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40993" y="3132539"/>
              <a:ext cx="1505995" cy="1001326"/>
            </a:xfrm>
            <a:prstGeom prst="rect">
              <a:avLst/>
            </a:prstGeom>
          </p:spPr>
        </p:pic>
      </p:grpSp>
      <p:pic>
        <p:nvPicPr>
          <p:cNvPr id="3096" name="Picture 24" descr="Wir sind die Köpfe hinter diesem Projek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35" y="1448499"/>
            <a:ext cx="1656371" cy="130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09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:a16="http://schemas.microsoft.com/office/drawing/2014/main" id="{AB747063-4484-2D42-B396-76F1AB048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588" y="1951959"/>
            <a:ext cx="9372600" cy="1735138"/>
          </a:xfrm>
        </p:spPr>
        <p:txBody>
          <a:bodyPr/>
          <a:lstStyle/>
          <a:p>
            <a:pPr algn="l" eaLnBrk="1" hangingPunct="1">
              <a:lnSpc>
                <a:spcPts val="5400"/>
              </a:lnSpc>
            </a:pPr>
            <a:r>
              <a:rPr lang="de-AT" altLang="de-DE" sz="480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Jackpot.fit</a:t>
            </a:r>
            <a:r>
              <a:rPr lang="de-AT" altLang="de-DE" sz="4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de-AT" altLang="de-DE" sz="480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Benefits</a:t>
            </a:r>
            <a:r>
              <a:rPr lang="de-AT" altLang="de-DE" sz="4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für Ihre Gemeinde</a:t>
            </a:r>
            <a:endParaRPr lang="de-DE" altLang="de-DE" sz="4000" dirty="0">
              <a:solidFill>
                <a:schemeClr val="bg1"/>
              </a:solidFill>
              <a:ea typeface="Clarendon" pitchFamily="2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614" y="3637682"/>
            <a:ext cx="4581255" cy="275455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 rot="618882">
            <a:off x="10027931" y="3739111"/>
            <a:ext cx="1744374" cy="1128799"/>
          </a:xfrm>
          <a:prstGeom prst="rect">
            <a:avLst/>
          </a:prstGeom>
          <a:solidFill>
            <a:srgbClr val="00A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4">
            <a:extLst>
              <a:ext uri="{FF2B5EF4-FFF2-40B4-BE49-F238E27FC236}">
                <a16:creationId xmlns:a16="http://schemas.microsoft.com/office/drawing/2014/main" id="{60C328FA-81D8-7644-A739-404345B18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386" y="329295"/>
            <a:ext cx="2845732" cy="97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53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236229-85D1-41FF-8E8C-4E07B3B4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00A09A"/>
                </a:solidFill>
              </a:rPr>
              <a:t>Jackpot.fit</a:t>
            </a:r>
            <a:r>
              <a:rPr lang="de-DE" dirty="0">
                <a:solidFill>
                  <a:srgbClr val="00A09A"/>
                </a:solidFill>
              </a:rPr>
              <a:t> </a:t>
            </a:r>
            <a:r>
              <a:rPr lang="de-DE" dirty="0" smtClean="0">
                <a:solidFill>
                  <a:srgbClr val="00A09A"/>
                </a:solidFill>
              </a:rPr>
              <a:t>- </a:t>
            </a:r>
            <a:r>
              <a:rPr lang="de-DE" dirty="0" err="1" smtClean="0">
                <a:solidFill>
                  <a:srgbClr val="00A09A"/>
                </a:solidFill>
              </a:rPr>
              <a:t>Benefits</a:t>
            </a:r>
            <a:endParaRPr lang="de-AT" dirty="0">
              <a:solidFill>
                <a:srgbClr val="00A09A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2BF7B9-732D-46EA-92A1-E55BD1F8A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014" y="1476490"/>
            <a:ext cx="6082146" cy="4351338"/>
          </a:xfrm>
        </p:spPr>
        <p:txBody>
          <a:bodyPr>
            <a:noAutofit/>
          </a:bodyPr>
          <a:lstStyle/>
          <a:p>
            <a:pPr lvl="0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Etablierung </a:t>
            </a:r>
            <a:r>
              <a:rPr lang="de-DE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eines </a:t>
            </a:r>
            <a:r>
              <a:rPr lang="de-DE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wohnortnahen</a:t>
            </a:r>
            <a:r>
              <a:rPr lang="de-DE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standardisierten</a:t>
            </a:r>
            <a:r>
              <a:rPr lang="de-DE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Gesundheitssportangebots</a:t>
            </a:r>
            <a:r>
              <a:rPr lang="de-DE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für die </a:t>
            </a:r>
            <a:r>
              <a:rPr lang="de-DE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Bürger*innen</a:t>
            </a:r>
          </a:p>
          <a:p>
            <a:pPr lvl="1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de-DE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ohnortnah</a:t>
            </a:r>
          </a:p>
          <a:p>
            <a:pPr lvl="1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tandardisiert</a:t>
            </a:r>
          </a:p>
          <a:p>
            <a:pPr lvl="1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Auf österreichische Gesundheitsziele abgestimmt</a:t>
            </a:r>
            <a:endParaRPr lang="de-DE" sz="20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endParaRPr lang="de-DE" sz="20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Kostenloses Semester </a:t>
            </a:r>
            <a:r>
              <a:rPr lang="de-DE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für die Teilnehmer*innen</a:t>
            </a:r>
            <a:endParaRPr lang="de-DE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endParaRPr lang="de-A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Gemeindebürger*innen gewinnen durch die regelmäßige Bewegung und sozialen Aspekt an </a:t>
            </a:r>
            <a:r>
              <a:rPr lang="de-DE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Lebensqualität</a:t>
            </a:r>
            <a:r>
              <a:rPr lang="de-DE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dazu</a:t>
            </a:r>
          </a:p>
          <a:p>
            <a:pPr marL="0" lvl="0" indent="0">
              <a:spcBef>
                <a:spcPts val="600"/>
              </a:spcBef>
              <a:buNone/>
            </a:pPr>
            <a:endParaRPr lang="de-A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/>
          <a:stretch/>
        </p:blipFill>
        <p:spPr>
          <a:xfrm>
            <a:off x="7254241" y="1690688"/>
            <a:ext cx="4443983" cy="33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6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236229-85D1-41FF-8E8C-4E07B3B4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00A09A"/>
                </a:solidFill>
              </a:rPr>
              <a:t>Jackpot.fit</a:t>
            </a:r>
            <a:r>
              <a:rPr lang="de-DE" dirty="0">
                <a:solidFill>
                  <a:srgbClr val="00A09A"/>
                </a:solidFill>
              </a:rPr>
              <a:t> </a:t>
            </a:r>
            <a:r>
              <a:rPr lang="de-DE" dirty="0" smtClean="0">
                <a:solidFill>
                  <a:srgbClr val="00A09A"/>
                </a:solidFill>
              </a:rPr>
              <a:t>- </a:t>
            </a:r>
            <a:r>
              <a:rPr lang="de-DE" dirty="0" err="1" smtClean="0">
                <a:solidFill>
                  <a:srgbClr val="00A09A"/>
                </a:solidFill>
              </a:rPr>
              <a:t>Benefits</a:t>
            </a:r>
            <a:endParaRPr lang="de-AT" dirty="0">
              <a:solidFill>
                <a:srgbClr val="00A09A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2BF7B9-732D-46EA-92A1-E55BD1F8A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014" y="1476490"/>
            <a:ext cx="10515600" cy="4351338"/>
          </a:xfrm>
        </p:spPr>
        <p:txBody>
          <a:bodyPr>
            <a:noAutofit/>
          </a:bodyPr>
          <a:lstStyle/>
          <a:p>
            <a:pPr lvl="0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Berücksichtigung </a:t>
            </a:r>
            <a:r>
              <a:rPr lang="de-DE" sz="2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alternativer Sportstätten </a:t>
            </a:r>
            <a:r>
              <a:rPr lang="de-DE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der Gemeinde: </a:t>
            </a:r>
          </a:p>
          <a:p>
            <a:pPr lvl="1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Impulsgebung</a:t>
            </a:r>
          </a:p>
          <a:p>
            <a:pPr lvl="1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Reduzierung von Leerstand </a:t>
            </a:r>
            <a:endParaRPr lang="de-DE" sz="20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Erstellung eines Sportstättenplans möglich</a:t>
            </a:r>
          </a:p>
          <a:p>
            <a:pPr lvl="1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weitere Gesundheitssportanbieter/innen erhalten Kenntnis von alternativen Sportstätten in der Gemeinde</a:t>
            </a:r>
            <a:endParaRPr lang="de-DE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endParaRPr lang="de-A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Vernetzung</a:t>
            </a:r>
            <a:r>
              <a:rPr lang="de-DE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mit weiteren </a:t>
            </a:r>
            <a:r>
              <a:rPr lang="de-DE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steirischen </a:t>
            </a:r>
            <a:r>
              <a:rPr lang="de-DE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Gemeinden im Sinne des </a:t>
            </a:r>
            <a:r>
              <a:rPr lang="de-DE" sz="2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Gesundheitssports</a:t>
            </a:r>
          </a:p>
          <a:p>
            <a:pPr lvl="1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Zusammenarbeit </a:t>
            </a:r>
            <a:r>
              <a:rPr lang="de-DE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bei </a:t>
            </a: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Bewerbung, Einsatz von Trainer/innen, Sportstätten</a:t>
            </a:r>
          </a:p>
          <a:p>
            <a:pPr lvl="0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endParaRPr lang="de-DE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lokale Sportvereine werden in ihrer Kompetenz, Gesundheitssport anzubieten, </a:t>
            </a:r>
            <a:r>
              <a:rPr lang="de-DE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unterstützt</a:t>
            </a:r>
          </a:p>
          <a:p>
            <a:pPr lvl="1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Trainer*innen-Fortbildung</a:t>
            </a:r>
          </a:p>
          <a:p>
            <a:pPr lvl="1">
              <a:spcBef>
                <a:spcPts val="600"/>
              </a:spcBef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Unterstützung bei Förderung/Abrechnung durch Landessportdachverbände</a:t>
            </a:r>
            <a:endParaRPr lang="de-D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600"/>
              </a:spcBef>
              <a:buNone/>
            </a:pP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Programm in 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248" y="4718000"/>
            <a:ext cx="1685447" cy="14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24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7E820B-8944-43B6-9721-1908F7034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00A09A"/>
                </a:solidFill>
              </a:rPr>
              <a:t>Jackpot.fit</a:t>
            </a:r>
            <a:r>
              <a:rPr lang="de-DE" dirty="0">
                <a:solidFill>
                  <a:srgbClr val="00A09A"/>
                </a:solidFill>
              </a:rPr>
              <a:t> - </a:t>
            </a:r>
            <a:r>
              <a:rPr lang="de-DE" dirty="0" err="1">
                <a:solidFill>
                  <a:srgbClr val="00A09A"/>
                </a:solidFill>
              </a:rPr>
              <a:t>Benefits</a:t>
            </a:r>
            <a:endParaRPr lang="de-AT" dirty="0">
              <a:solidFill>
                <a:srgbClr val="00A09A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DF431C-7BC2-4339-BE5B-90C4A2DCE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768"/>
            <a:ext cx="10515600" cy="44692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Vorteile für die Gemeinde können aufgrund des Pilotprojekts </a:t>
            </a:r>
            <a:r>
              <a:rPr lang="de-AT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HEPA Steiermark </a:t>
            </a:r>
            <a:r>
              <a:rPr lang="de-AT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(2015 – 2018) zum Teil konkretisiert werden:</a:t>
            </a:r>
          </a:p>
          <a:p>
            <a:pPr marL="0" indent="0">
              <a:buNone/>
            </a:pPr>
            <a:endParaRPr lang="de-AT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AT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Förderungen aus Mittel des Gesundheitssystems im Schnitt von EUR 2.500 ,00 pro Jahr fließen in die Gemeinde</a:t>
            </a:r>
          </a:p>
          <a:p>
            <a:pPr lvl="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AT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de-AT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diesem Beitrag können 70 Personen bewegt werden.</a:t>
            </a:r>
          </a:p>
          <a:p>
            <a:pPr lvl="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AT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System hängt nicht am Tropf – nach dem ersten Semester finanziert sich das Programm durch Mitgliedsbeiträge.</a:t>
            </a:r>
          </a:p>
          <a:p>
            <a:pPr lvl="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AT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regelmäßiger Bewegung erhöht sich die Wahrscheinlichkeit, auch im Alter länger selbständig zu bleiben.</a:t>
            </a:r>
          </a:p>
          <a:p>
            <a:pPr marL="0" lvl="0" indent="0">
              <a:buClr>
                <a:srgbClr val="009999"/>
              </a:buClr>
              <a:buNone/>
            </a:pP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sz="1800" dirty="0"/>
          </a:p>
        </p:txBody>
      </p:sp>
      <p:pic>
        <p:nvPicPr>
          <p:cNvPr id="4" name="Picture 2" descr="Programm in 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248" y="4718000"/>
            <a:ext cx="1685447" cy="14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7333560" y="4968137"/>
            <a:ext cx="26516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(Uni Graz, Institut für Sportwissenschaften)</a:t>
            </a:r>
            <a:endParaRPr lang="de-A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51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:a16="http://schemas.microsoft.com/office/drawing/2014/main" id="{AB747063-4484-2D42-B396-76F1AB048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588" y="1951959"/>
            <a:ext cx="9372600" cy="1735138"/>
          </a:xfrm>
        </p:spPr>
        <p:txBody>
          <a:bodyPr/>
          <a:lstStyle/>
          <a:p>
            <a:pPr algn="l" eaLnBrk="1" hangingPunct="1">
              <a:lnSpc>
                <a:spcPts val="5400"/>
              </a:lnSpc>
            </a:pPr>
            <a:r>
              <a:rPr lang="de-AT" altLang="de-DE" sz="4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Wie werde ich </a:t>
            </a:r>
            <a:r>
              <a:rPr lang="de-AT" altLang="de-DE" sz="480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Jackpot.fit</a:t>
            </a:r>
            <a:r>
              <a:rPr lang="de-AT" altLang="de-DE" sz="4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Gemeinde?</a:t>
            </a:r>
            <a:endParaRPr lang="de-DE" altLang="de-DE" sz="4000" dirty="0">
              <a:solidFill>
                <a:schemeClr val="bg1"/>
              </a:solidFill>
              <a:ea typeface="Clarendon" pitchFamily="2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614" y="3637682"/>
            <a:ext cx="4581255" cy="275455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 rot="618882">
            <a:off x="10027931" y="3739111"/>
            <a:ext cx="1744374" cy="1128799"/>
          </a:xfrm>
          <a:prstGeom prst="rect">
            <a:avLst/>
          </a:prstGeom>
          <a:solidFill>
            <a:srgbClr val="00A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4">
            <a:extLst>
              <a:ext uri="{FF2B5EF4-FFF2-40B4-BE49-F238E27FC236}">
                <a16:creationId xmlns:a16="http://schemas.microsoft.com/office/drawing/2014/main" id="{60C328FA-81D8-7644-A739-404345B18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386" y="329295"/>
            <a:ext cx="2845732" cy="97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08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el 1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00A09A"/>
                </a:solidFill>
              </a:rPr>
              <a:t>Wie werde ich </a:t>
            </a:r>
            <a:r>
              <a:rPr lang="de-AT" dirty="0" err="1">
                <a:solidFill>
                  <a:srgbClr val="00A09A"/>
                </a:solidFill>
              </a:rPr>
              <a:t>Jackpot.fit</a:t>
            </a:r>
            <a:r>
              <a:rPr lang="de-AT" dirty="0">
                <a:solidFill>
                  <a:srgbClr val="00A09A"/>
                </a:solidFill>
              </a:rPr>
              <a:t>-Gemeinde?</a:t>
            </a:r>
            <a:endParaRPr lang="de-AT" dirty="0"/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7758882"/>
              </p:ext>
            </p:extLst>
          </p:nvPr>
        </p:nvGraphicFramePr>
        <p:xfrm>
          <a:off x="3126377" y="2003968"/>
          <a:ext cx="3197134" cy="357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5" name="Grafik 144" descr="Ein Bild, das dunkel, sitzend, Essen, Tisch enthält.&#10;&#10;Automatisch generierte Beschreibung">
            <a:extLst>
              <a:ext uri="{FF2B5EF4-FFF2-40B4-BE49-F238E27FC236}">
                <a16:creationId xmlns:a16="http://schemas.microsoft.com/office/drawing/2014/main" id="{FB43BE61-CF42-394D-A8C7-E61D27D15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1807" y="5206482"/>
            <a:ext cx="1823986" cy="154754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21721" y="3565453"/>
            <a:ext cx="2808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>
                <a:solidFill>
                  <a:srgbClr val="009999"/>
                </a:solidFill>
              </a:rPr>
              <a:t>Was brauche ich?</a:t>
            </a:r>
            <a:endParaRPr lang="de-AT" sz="2800" b="1" dirty="0">
              <a:solidFill>
                <a:srgbClr val="009999"/>
              </a:solidFill>
            </a:endParaRPr>
          </a:p>
        </p:txBody>
      </p:sp>
      <p:sp>
        <p:nvSpPr>
          <p:cNvPr id="11" name="Pfeil nach rechts 10"/>
          <p:cNvSpPr/>
          <p:nvPr/>
        </p:nvSpPr>
        <p:spPr>
          <a:xfrm>
            <a:off x="6323511" y="3509894"/>
            <a:ext cx="746760" cy="565716"/>
          </a:xfrm>
          <a:prstGeom prst="rightArrow">
            <a:avLst/>
          </a:prstGeom>
          <a:solidFill>
            <a:srgbClr val="00A09A"/>
          </a:solidFill>
          <a:ln>
            <a:solidFill>
              <a:srgbClr val="00A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Textfeld 11"/>
          <p:cNvSpPr txBox="1"/>
          <p:nvPr/>
        </p:nvSpPr>
        <p:spPr>
          <a:xfrm>
            <a:off x="7177013" y="3582787"/>
            <a:ext cx="443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AT" sz="2000" dirty="0"/>
              <a:t>r</a:t>
            </a:r>
            <a:r>
              <a:rPr lang="de-AT" sz="2000" dirty="0" smtClean="0"/>
              <a:t>und 200 ausgebildete Trainer*innen in der ganzen Steiermark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177013" y="2099428"/>
            <a:ext cx="4432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000" dirty="0" smtClean="0"/>
              <a:t>Kontaktaufnahme mit örtlichem Sportverein, ASKÖ, ASVÖ, Sportunion oder SVS Steiermark</a:t>
            </a:r>
            <a:endParaRPr lang="de-AT" sz="2000" dirty="0"/>
          </a:p>
        </p:txBody>
      </p:sp>
      <p:sp>
        <p:nvSpPr>
          <p:cNvPr id="14" name="Textfeld 13"/>
          <p:cNvSpPr txBox="1"/>
          <p:nvPr/>
        </p:nvSpPr>
        <p:spPr>
          <a:xfrm>
            <a:off x="7177013" y="4758369"/>
            <a:ext cx="443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de-DE" sz="2000" dirty="0" smtClean="0"/>
              <a:t>(alternative) Sportstätte wird von der Gemeinde zur Verfügung gestellt</a:t>
            </a:r>
            <a:endParaRPr lang="de-AT" sz="2000" dirty="0" smtClean="0"/>
          </a:p>
        </p:txBody>
      </p:sp>
    </p:spTree>
    <p:extLst>
      <p:ext uri="{BB962C8B-B14F-4D97-AF65-F5344CB8AC3E}">
        <p14:creationId xmlns:p14="http://schemas.microsoft.com/office/powerpoint/2010/main" val="56373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A09A"/>
                </a:solidFill>
              </a:rPr>
              <a:t>Bewerbung</a:t>
            </a:r>
            <a:endParaRPr lang="de-AT" dirty="0">
              <a:solidFill>
                <a:srgbClr val="00A09A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6898" y="546887"/>
            <a:ext cx="3897490" cy="556591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019ACF1-FFB5-B446-B019-44C925DB4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63751">
            <a:off x="943154" y="1840587"/>
            <a:ext cx="3680454" cy="297851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68893" y="2822011"/>
            <a:ext cx="322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Werbematerialien können digital und gedruckt zur Verfügung gestellt werden!</a:t>
            </a:r>
            <a:endParaRPr lang="de-AT" sz="20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38200" y="5712690"/>
            <a:ext cx="4725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999"/>
              </a:buClr>
            </a:pPr>
            <a:r>
              <a:rPr lang="de-AT" sz="2000" b="1" dirty="0">
                <a:solidFill>
                  <a:srgbClr val="009999"/>
                </a:solidFill>
              </a:rPr>
              <a:t>Wir bewerben gemeinsam das </a:t>
            </a:r>
            <a:r>
              <a:rPr lang="de-AT" sz="2000" b="1" dirty="0" smtClean="0">
                <a:solidFill>
                  <a:srgbClr val="009999"/>
                </a:solidFill>
              </a:rPr>
              <a:t>Programm!</a:t>
            </a:r>
            <a:endParaRPr lang="de-AT" sz="2000" b="1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:a16="http://schemas.microsoft.com/office/drawing/2014/main" id="{AB747063-4484-2D42-B396-76F1AB048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588" y="1951959"/>
            <a:ext cx="9372600" cy="1735138"/>
          </a:xfrm>
        </p:spPr>
        <p:txBody>
          <a:bodyPr/>
          <a:lstStyle/>
          <a:p>
            <a:pPr algn="l" eaLnBrk="1" hangingPunct="1">
              <a:lnSpc>
                <a:spcPts val="5400"/>
              </a:lnSpc>
            </a:pPr>
            <a:r>
              <a:rPr lang="de-DE" altLang="de-DE" sz="4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Impulse – mögliche Sportstätten</a:t>
            </a:r>
            <a:endParaRPr lang="de-DE" altLang="de-DE" sz="4000" dirty="0">
              <a:solidFill>
                <a:schemeClr val="bg1"/>
              </a:solidFill>
              <a:ea typeface="Clarendon" pitchFamily="2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614" y="3637682"/>
            <a:ext cx="4581255" cy="275455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 rot="618882">
            <a:off x="10027931" y="3739111"/>
            <a:ext cx="1744374" cy="1128799"/>
          </a:xfrm>
          <a:prstGeom prst="rect">
            <a:avLst/>
          </a:prstGeom>
          <a:solidFill>
            <a:srgbClr val="00A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4">
            <a:extLst>
              <a:ext uri="{FF2B5EF4-FFF2-40B4-BE49-F238E27FC236}">
                <a16:creationId xmlns:a16="http://schemas.microsoft.com/office/drawing/2014/main" id="{60C328FA-81D8-7644-A739-404345B18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386" y="329295"/>
            <a:ext cx="2845732" cy="97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04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84DF7-6B68-46DA-865A-A38C9B85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9999"/>
                </a:solidFill>
              </a:rPr>
              <a:t>Übersicht</a:t>
            </a:r>
            <a:endParaRPr lang="de-AT" dirty="0">
              <a:solidFill>
                <a:srgbClr val="009999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490093-7D32-431E-9527-F7BBE837F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rgbClr val="009999"/>
              </a:buClr>
              <a:buAutoNum type="arabicPeriod"/>
            </a:pPr>
            <a:r>
              <a:rPr lang="de-AT" dirty="0"/>
              <a:t>Körperliche Inaktivität</a:t>
            </a:r>
          </a:p>
          <a:p>
            <a:pPr marL="514350" indent="-514350">
              <a:buClr>
                <a:srgbClr val="009999"/>
              </a:buClr>
              <a:buAutoNum type="arabicPeriod"/>
            </a:pPr>
            <a:r>
              <a:rPr lang="de-AT" dirty="0"/>
              <a:t>Gesundheitssport / </a:t>
            </a:r>
            <a:r>
              <a:rPr lang="de-AT" dirty="0" err="1"/>
              <a:t>Jackpot.fit</a:t>
            </a:r>
            <a:r>
              <a:rPr lang="de-AT" dirty="0"/>
              <a:t> Programminhalte</a:t>
            </a:r>
          </a:p>
          <a:p>
            <a:pPr marL="514350" indent="-514350">
              <a:buClr>
                <a:srgbClr val="009999"/>
              </a:buClr>
              <a:buAutoNum type="arabicPeriod"/>
            </a:pPr>
            <a:r>
              <a:rPr lang="de-DE" dirty="0" err="1" smtClean="0"/>
              <a:t>Jackpot.fit</a:t>
            </a:r>
            <a:r>
              <a:rPr lang="de-DE" dirty="0"/>
              <a:t> </a:t>
            </a:r>
            <a:r>
              <a:rPr lang="de-DE" dirty="0" smtClean="0"/>
              <a:t>– </a:t>
            </a:r>
            <a:r>
              <a:rPr lang="de-DE" dirty="0" err="1" smtClean="0"/>
              <a:t>Benefits</a:t>
            </a:r>
            <a:r>
              <a:rPr lang="de-DE" dirty="0" smtClean="0"/>
              <a:t> für Ihre Gemeinde</a:t>
            </a:r>
            <a:endParaRPr lang="de-AT" dirty="0"/>
          </a:p>
          <a:p>
            <a:pPr marL="514350" indent="-514350">
              <a:buClr>
                <a:srgbClr val="009999"/>
              </a:buClr>
              <a:buAutoNum type="arabicPeriod"/>
            </a:pPr>
            <a:r>
              <a:rPr lang="de-AT" dirty="0"/>
              <a:t>Wie werde ich </a:t>
            </a:r>
            <a:r>
              <a:rPr lang="de-AT" dirty="0" err="1" smtClean="0"/>
              <a:t>Jackpot.fit</a:t>
            </a:r>
            <a:r>
              <a:rPr lang="de-AT" dirty="0" smtClean="0"/>
              <a:t>-Gemeinde?</a:t>
            </a:r>
          </a:p>
          <a:p>
            <a:pPr marL="514350" indent="-514350">
              <a:buClr>
                <a:srgbClr val="009999"/>
              </a:buClr>
              <a:buAutoNum type="arabicPeriod"/>
            </a:pPr>
            <a:r>
              <a:rPr lang="de-DE" dirty="0" smtClean="0"/>
              <a:t>Impulse – mögliche Sportstätten</a:t>
            </a:r>
            <a:endParaRPr lang="de-AT" dirty="0"/>
          </a:p>
          <a:p>
            <a:pPr marL="514350" indent="-514350">
              <a:buAutoNum type="arabicPeriod"/>
            </a:pPr>
            <a:endParaRPr lang="de-AT" dirty="0"/>
          </a:p>
        </p:txBody>
      </p:sp>
      <p:pic>
        <p:nvPicPr>
          <p:cNvPr id="10" name="Picture 2" descr="Programm in 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104" y="4553408"/>
            <a:ext cx="1685447" cy="14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29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490E8B-E522-448B-AF4A-D869BAD9B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5" y="160337"/>
            <a:ext cx="10515600" cy="1325563"/>
          </a:xfrm>
        </p:spPr>
        <p:txBody>
          <a:bodyPr/>
          <a:lstStyle/>
          <a:p>
            <a:r>
              <a:rPr lang="de-AT" dirty="0" smtClean="0">
                <a:solidFill>
                  <a:srgbClr val="00A09A"/>
                </a:solidFill>
              </a:rPr>
              <a:t>Impulse – mögliche Sportstätten</a:t>
            </a:r>
            <a:endParaRPr lang="de-AT" dirty="0">
              <a:solidFill>
                <a:srgbClr val="00A09A"/>
              </a:solidFill>
            </a:endParaRPr>
          </a:p>
        </p:txBody>
      </p:sp>
      <p:sp>
        <p:nvSpPr>
          <p:cNvPr id="4" name="AutoShape 2" descr="data:image/png;base64,iVBORw0KGgoAAAANSUhEUgAABAAAAAQACAYAAAB/HSuDAAAAAXNSR0IArs4c6QAAIABJREFUeF7snQd8FNX2x2e2JpseOoIioIDiExFEhYcNUUEEBKmiUgSChJZA6ARCjQldAkgVpT0QUFEUFOQPIk9FLE9BQUGQTnq2787/noXByWRmZ2Yzu9ndnPl89pOyM7d8753dOb97zrk0hQcSQAJIAAkgASSABJAAEkACSAAJIAEkEPYE6LDvIXYQCSABJIAEkAASQAJIAAkgASSABJAAEqBQAMBJgASQABJAAkgACSABJIAEkAASQAJIoBIQQAGgEgwydhEJIAEkgASQABJAAkgACSABJIAEkAAKADgHkAASQAJIAAkgASSABJAAEkACSAAJVAICKABUgkHGLiIBJIAEkAASQAJIAAkgASSABJAAEkABAOcAEkACSAAJIAEkgASQABJAAkgACSCBSkAABYBKMMjYRSSABJAAEkACSAAJIAEkgASQABJAAigA4BxAAkgACSABJIAEkAASQAJIAAkgASRQCQigAFAJBhm7iASQABJAAkgACSABJIAEkAASQAJIAAUAnANIAAkgASSABJAAEkACSAAJIAEkgAQqAQEUACrBIGMXkQASQAJIICgJaEir4HuY+5P9Hf7PvqDx7Pe1Wj+hHvZgyC/wgsOfP903yxf7GZSDhI1CAkgACSABJBBOBFAACKfRxL4gASSABJBAoAiwxjnfYOf+LWTMc//HtpX/XSz23azkO1vqXO77rNHvjZ2cc7iCglhZ3HL4v7NCBPuTFQrgb+7vQn9zRYxAzQGsBwkgASSABJBAyBGQekAIuQ5hg5EAEkACSAAJlIMAGOj8FXn+/9RYmYcm4nfwjYHyJgpw35fjncD1LoDfuS+ucFCOKYKXIgEkgASQABIIXQL48BG6Y4ctRwJIAAkgAfkEhFbs5a7e81f10XiXzz1QZ3LFAb6HgJgngTevAngPDySABJAAEkACYUcABYCwG1LsEBJAAkig0hHgxstzY+S5/5da1WffR+M+vKcPKxSwngGsWCDmLQA0+KEJfLEhvIlh75AAEkACSCCsCKAAEFbDiZ1BAkgACYQtATHDHv6vJS/WTZ//E967dW2D2pR2Qh9js0a3azuZjNQjOi1dW0Mz8RRN30qKxzBMiZuhChwO6pfCEurrwz84Ppq6wXEubMlix4QIcI1+FzmBLxCwf8N7/CSKmI8A5xQSQAJIAAkELQEUAIJ2aLBhSAAJIAEkcJMAGOc6zguMej3H6JcENWOA7o6nHzSMNUVQz2poOlLyAu4JDON2MdSla/nuFRPftm7470nKpuj6Cjp585TItk3q0atJf01sE9xu6uqur2ydp65xnq2gZgWs2r5PUfGpPU1bdTr6Xm6lf191pz6bZtmkUkNYDwInKQ/EAMfNn+zfSpInqtQkLAYJIAEkgASQgDgBFABwdiABJIAEkECwEADDHl5g7LO/s6v7Qh4A0G6v32PPt6Ki0vqaxsZHU/3IqRHl7ajbzVw6c8k1vfds2wdmc3lL8+/1KAAETACAgeSHBbBeACAKcF8oDPh32mPpSAAJIAEkIEEABQCcIkgACSABJBBIAlyXfda45xr53Fh9OJd1zVf8fZX+mv72To/o3zbo6aaqdpB4BBRZqA2jlpinB7M3AAoAAREAvE0tbhgBd3cC1muADS3g/1R1umJhSAAJIAEkgAS4BBQ/UCE+JIAEkAASQAIyCbDx+HxDXyhen7u1nszixU8b3JmqMqSDaaOk8U+MeTdFFzIMBSuznoPkBIikaTrKayPIdcVWaufIxebUYBUBUACocAHA2xTytl0hXxBgzy33fYEFIAEkgASQABJAAQDnABJAAkgACahBQGjlXsilX1VDX6jhzepRhpXjTDmREfSzQu+7XMyfV/Pdqw//5Nqbuc1xXsiV/5lHKNPrz0a0vqMG/ZpRT7cmggDkHCh9EBHgSh41+6lUc44aANUuAwWAoBYAxIabn1MAxAAQp/i7FmCiQbVvGCwPCSABJFBJCKAAUEkGGruJBJAAElCRADceH4pl4/a5ifrgdzgC/j2zIyPiuQa1NUuJ0V4q5t/NMOZLV5lpXWdYNiqJ389M0jV4qplhmZA3AeQE+OK4ve/opc4TKvJVpSgUAEJSABAae64oAGIAvNhkg7gloSp3CxaCBJAAEqg8BAL+YFZ50GJPkQASQAJhSYDNwM8a+2w2frGV/YB+z8Dq/6rxUe8YDdS/ufSJi3/RL2ddSb1mWPf7Mio921Fxqd2jlkcYqLb86wvN7vdaD7eM86Vcf16DAkBYCQClpvPNP8ArgN15AAQBVhzAnQf8eWNh2UgACSCBECcQ0AezEGeFzUcCSAAJVCYCbLI+/vZ7rKs/a/DzvQEqlNHi5Ih7Hrtfu1WjoRK4DSkoZla1GWGeVp7GzR6ka9ChlWGTVkvfxi2HhBT8/cFBR7epGxznylO+2teiABA2AoDY1OCGAXATDrI7DbCCABtCoPYUw/KQABJAAkggBAmgABCCg4ZNRgJIAAmoTIA19rlb77GJ+7ix/T5n5Fe5vaLFfTQ7sgeJ28+maJptK0Wy/OV9+YOrx4gl1l/K244vF0amJcZqRnDLYRjG+dcV18jnJ9h2lrd8Na9HASDsBQD+dOGGA/BzBnATC7ICAZyDBxJAAkgACVQyAigAVLIBx+4iASSABAgBrsEPhjLX8Gf/Zg3/kAJ2YEFkSpU4zRhuo51O5n9ZW8w93vucyi9vZxaNiGjy+P3aLRqaqsItSw0Pg/K2jX89CgCVTgDwNoVYQQCEAPbFhhCw4gDuNqD2TYjlIQEkgASCkAAKAEE4KNgkJIAEkIDKBOCznruSz43j58bwq1xt4Is7tNg0PS6aHuQvAQB2B5jd37TFoKObc+uw2t0HWg619A18j8VrRAEABQAv85H1FmATCrI5BPieA8E0pbEtSAAJIAEkoAIBFABUgIhFIAEkgASCkAA3Rh+MfO4LBICwPIQ8AEj2/yufHLV3G7/S+YcanT7yVuT8qAj6RYaiC0lyQQa2FSwyM/sfH21Z5Ev5DzWijFNeM3asmaB5kQgL99A0lchuO0jCCxykjly7k/nlSi61c/GHlo8/PUKZ5dQjVwDIGqJr+Oh9+iGmCPpRrYaqSRxEbu6ewFhdbuqSxcYc/ekP9/pRObYflOyeMGOA7o7Ojxp3kXwM1dj2wk4Mv55hBvbKsByU0wfuOd8sj3wvwqB5nPs/b54XfZ9SXwCY0U9ft21z3YsxJrqDTkfX0VBMLBtuQsaqxM1QV33lpZSHH87nJhW0k/JBFGC9AnDbQT8AxyKRABJAAhVBAAWAiqCOdSIBJIAE/EcAVvohcZ/h5gsMf36G/rD97P9ojrHL7dW1i4gBzW5DSFEM484rZha2HWnJ9h925SUP7UglvtbBNC0yguqooelIeSUw1mIL9fH6j83Tlu+mcr1dIyUArEwx3v9gI+1cg5Zqys2ZIFamw8mc/v6Ua8zATNu3ctoaTgLA6nHGFs0b6rJ0WqaBHFbAB5JDnr3smtl7tu0DJcKJHLZ+Ooe7ewBr8LO7DIAgAC/4Gw8kgASQABIIYQJh+xAYwmOCTUcCSAAJKCHAGvxg6IPRy8bzc93+obxK8XkvFqMP2wD+dt6V3H2ada8SuP4412SiqA8yIgZWj9OMozV0tC91uN3MpZPn3Sk90q0HxK4XEwA++a/txZZNDM9Wj6NS/lntl9cK8EjIK2JynptomSdl1IaDAPB8Kypq0iumudERVBe5hn8pkkR8stiZA9nbLcO37KMK5FEOmrO4OwuwngAgALBhA+wuA0HTYGwIEkACSAAJSBOoFA+E0hjwDCSABJBAyBBgk/SBwc9P3gfvhWTyPrXog3G9P8u0krizdyxb5o3V8/cPOma9ucVxSa06lZTToDalfWe8KT02inrNJ4OSUxmIGr+cdSX1mmHdL9QGQQGAoa5brMyhqAiqk6/1gwhw6bo7vf046zpvfQ91AWBwZ6rK0I6md/Q6upmSMRY61+liTpMwlP4TVzlPl7esCr6ezRHATSrI3XYQBAKuJ0EFNxerRwJIAAkgAT4BFABwTiABJIAEgpsAu5LPXd0Hw5/9u1Ib/EJDt3GioU3TBvpVJJY+RnBoyaqs3UX9L7fAveU/h6wfrNxFXQ/EFABx4tO5pvT4KGqgkPFN4uMtVjt18Gq+64Njv7u+hzbdXUdX/85ampciDFR7oTABl5u58OUx+8sjlzlP8vsgJACI8XC6qT8hdr3IwvyipSlttEnzQKSBelijoUlOgLIHqffivm/svVJXOE+JsQtlAQCM/yEdTBsNerppmf6R+UNyI5wtKGF2nbnoOnD2qvuKTkPpmt+lf6hqHN3VoKceYnM4cK+1O5ifV3xs7hOo+RaAOc0NE2B3FmDFAO5OAwFoClaBBJAAEkACcgmgACCXFJ6HBJAAEggcAdboZ1f72Zh+dtU/cC0J0ZoOLTFNiTNRgyVXuYkxR5Yyr9ls1NdXClyfbtpnO6DGdoFC2DZPjXjinju0OXxhAlbUC83UO3PfNc/76ChVInQt5AsY2ClySYSebsvvk9XO7H19rnnw8TOeGO1bh6QAQPpuc1DffvGDPXVcTtmVaRAstkwydr29pm4m2fYwnt+u3EL34sdGWeaFmwDg8SLJNi0zGenO/L5B6MWZS67p3uL6vY0V8b7YMzjTnMQfqxC9zYSaDZ4BYjsLwHt4IAEkgASQQAUTQAGgggcAq0cCSAAJcAiwyfrA4IdM7JDID34HIQAPBQTK42oPrvU2h/vb6wXU7ve/snymxootxJLPGGDaqNfTLUp3g7FeuO6e8cxY63qp7sFuAUtGmpaT8Ib23HOhvd//5uj36jz7N9z/exMAQHS4VkhlPT/JvFQqll9MuCA7ExybuNbcU2xXglD1ANiREfFcg9qapWQV/+ZuCDeoOlzUrx8ctg9IX+f4S2qsxOYfcD97yTW60yTbDqkywuR9Vgywkf6wSQQxRCBMBhe7gQSQQGgSQAEgNMcNW40EkEB4EQAD33jzxa7ycz+f8bPah/H2JNubETGoWoImjbjPk798O8jWbtctNvfeI7843p60xnlCymAWqmXHzIjnG9TyGJUwvjcOH3YnSH9FX6dLW/02rYauy62n0Ox+r/Vwyzju/0QFAFJvfgm1+pnx5nQ5fQGOn2dGZpOwgF7c8onrxNVdX9k6T13jPCvU51AUAMSEGm+hFmKzSkywIbspHJ+62txDzNvDt1katFexxj4bLgCCAIgB8ILfUQwI2qHDhiEBJBCuBPChMlxHFvuFBJBAMBOAz16+Wz+bwA9j+lUeOTBEn21hmBpppNpLhgRI1A1bu13KYxa/sdCy6fQFeVuiiSUmdDqZ/2VtMfdQGnLw5cLItMRYzQhuUyG+fO475u7/OUwVsf8XEwBgO79Nnzt6KEmEKJxQkDH/eoYZ2CvDcjBcBID/pEe0a1RXs4K7+k9W7Z0Xc91T5Xhp8DmsSTO0fPBu/TpuCAUpz3rynHvIS+nWfSpP9WAvjhUB2B0F2F0EHKTh4B2AIQLBPoLYPiSABMKCAAoAYTGM2AkkgARCgAC7XR8Y/mwCP/Yn6/ofAt0I3SaO7amv2bmN/vWYSKqLWHI7ub0DI/rbk67kwdm2H6SuGddLX7vPU/odWi1dh3vu5Twmo12KebnU9fz3V6UaH2zZWLeaoRgHacdvZit1/OJ16uik1ZbDXFFCTAAQ8haQasOMfvq6nR/T7yzFjWFsv//tHvbiVOuecBEADi+NzIw1afpy++N0Ur/n7C7p5ksoSLN6lGHV+Kh3jAbq39wyfRkDqTEKwfe5Owmw2wuyogDuJhCCA4pNRgJIIDQIoAAQGuOErUQCSCD0CLCJ/CBjP2v8g/s3N3t/6PUqTFoMBm3r+/XPJ8RSz+t1VGOKKh3vLa+bjJVshzez8zTrWm+u9O/PiHj2rts0y4j3AYR5eA7iPp/35Q+uHiOWWH+RV5fys4QEAFjN/uuKa+TzE2w7lZTY9ykqPrWnaatOR9/Lve7vq+7UZ9Msm8JBAHjmEco0u79pi0FHN+f2p9ji3vLIG5YxSnhxz92XbRpaI4Gewv2fVP4EX+sK8etYEQA8Avi7CWCoQIgPLjYfCSCB4CGAAkDwjAW2BAkggdAnwM/eDwY/+wIhAI8gJAAJ28Z0Mza5t77mmRgT3Z5s49ZQriAASd2ICJDefpx1nVjXhAxAh5M6sWh7Sff1n1J5/kIi7LZPFXzzq7PfoCzbd0rqrQwCgFDOAmDkTeSQw3BresTjJKxgFXcbR6n8CXLKDfNzcDeBMB9g7B4SQAIVRwAFgIpjjzUjASQQPgQwe3/4jCXFCgL/ukvbPcZEddTSVE1vuQMgC/8vZ11JvWZY9wthOLzENDM2iu7Pfc9qdx9oOdRSytVcbYSCAoBE4j6xNlQGAUAkz4Hl3FUm7dhvjm99HZ/6tTS333enPkejoRLYMtyM9/wJvtYVxteBRwDkCWBfGCIQxoONXUMCSMC/BFAA8C9fLB0JIIHwJwBb9cF2Yax7PzeeHz9jw2D8IXfAC631Q+NMVG9aQ0cLdcnhYL6dusbcRyiz+zfLI9+LMGge515XXrdyOVhRAFAWtvDR7Mged9Sgs8ubKFLO2PgaiiGn7DA9h00gyP6EMAHrTUEAxAA8kAASQAJIQCYBfDiVCQpPQwJIAAncJMBm8AeDH4x/iOnnZvBHUGFKYGhHKnFgp8glEXq6Ld9I9GbQCQkABcXMqjYjzNP8iQoFAGUCwJ55kb1vq6bJ8ueYcMsub2hBoNoZhPWACMBNIMjuIgA/cSeBIBwwbBISQALBRQAFgOAaD2wNEkACwUsADH12lZ+byR8z+AfvmKneMrG93aEis5X5sNUw81B+pSgAUNVYJuVxfVfKUWnYAgoAqt8ugSiQFQPY3QPgJ5tEEMWAQIwA1oEEkEDIEUABIOSGDBuMBJBAAAmw2fshgR83oR/8H48gIpD0gqHqq89oJ+u0dG2S1b8BSeJnoCnG8MtZ5nWxfep9bX76K/o6Xdrqt2k1dF1uGXYH8/Pcd8zd/3OYKuL+X6nh6mu7+NehBwB6AKg1l0KkHBADIByA9Qjg7iSAuwiEyCBiM5EAEvA/ARQA/M8Ya0ACSCC0CHC37wOjH7ZuA1d/XOkP4nEUy+B+4bpr4jNjrevVbvqRtyLnR0dqenLLdbuZS7u+dHSZusFxTkoAwBwAloNKx0SpkKKGB4DLxZzf+Lmja+ZmxwWl7cXzK5QAGPwgANhuvkAYYMMGKrRhWDkSQAJIoKIJoABQ0SOA9SMBJBAsBFgDHwx+SOoHRj9u3RcsoyPRjlefoRJGdovaRlb/G3NP9ZehLeQuLra1m5BYgLsAKBMAmtWjDKvGmzYZDfTD3PH1lktBqQAguF0fQ13ffcTWdeIq5+kQuRWwmWUJgBgAXgGsGAC/o0cAzhQkgAQqLQEUACrt0GPHkQASuEkA3PnZlX4w/uFvVgzAz8gQmSYmE0V9OT9qU4SBasttstPFnF7zsaPbkh2Oq2p2RVgAEPYAOLAgMqVKnGZMqXY5mf9lbTH3eO9zKt+Xdh1dZlobYaQfcruoq3Yn86fVzvzy+3n3F4OybN+x5YVTCICYMa+mALA4OeKex+7XbuVu10cxjO33v93DXpxq3ePLOOE1QUGANfbZfAFcMQB3EAiKIcJGIAEkEEgC+HAbSNpYFxJAAsFCAD77uDH9kNQPVvvZ2H78bAyWkVLQDiFDG7Lzn7vMpHScaNmmoCjJUw8tNk2Oi6aTuCeK5QD4aI6xy+3VtYtomoZ55jmIt0Delz+4eoxYYv1FsjLeCYLGMMO4z5J+Pj/RsjWYBQBfDerZg3QNOj5i3KGhqSpcHGoKAMld9dUGdNBvJ3kkSA6Jf45A7NigdA7g+T4TYLcRBMMfXhAmYCcvEAVQDPAZK16IBJBAKBHAh9xQGi1sKxJAAuUlwE3mx83kj0n9yks2CK5fn2Zo+cDd+g00TcVwm+NwUb8u/6ik58pd1HU1mvl8KypqxkDTVr2ObsYtT2wXgLmDdfWfa2XYrqHp6rfOJwb7pXz3jKdTrG8rbdOqVOODLZvoNhBjOI691s1QBd/86uwXTB4ASl3wvXEQElHgfDUFACiPeFYsN0XQnbhtcTqp33N2l3Tzdf7snh3ZvW4Neh5D0SVOJ3PR5abOFVmpY7sPObbP3+64rHT88XzVCPB3EGB3D8AQAdUQY0FIAAkEIwEUAIJxVLBNSAAJqEkAPudYYx9W/SG2H37CgZ+BapKu4LJuxIlHvWM0UP/mN4UY558lLzIP/e9JTxxwuY592REDq8drpnJX9MHT4K8rrpHPT7Dt5Bcu1i6Hkzk+dbW5x0dHqRIlDfpyYWRaYqxmBPcaEgZwbOJac89Pj1Bm9v8VHQIgJgAUljBrWyebJ8vtM4R37M8yrSSGeUf+NWoLADeN9Wz+2F4hYk27FOtquW1mz/OIRQNMG/V6ugX3Wn+FpihtH55/i4DQDgLgHQCJAzFfAE4UJIAEwooAPvyG1XBiZ5AAEuAQgFV9dhs/blI//NwL42kiZPR6uktW3K0O5uDqDy3Jy3dTub4i2DY94um762iX8L0MyMqu15h+tQzLBcN1jZ9sZnhPo6Fr/mO6CHsTVLQAAO37ZrlpXYSBfprLmwgfpzd97ujx5hbHJTnjsCMj4rkGtTVLiVEO93GpQ20BYHBnqkpSx6jtOh11F7cil5u58OUx+8sjlzlPymkze46QWATvFZrd77UebhmnpCw8NyAEWGMfwgJALISfIASwoQMBaQRWggSQABLwJwF8EPYnXSwbCSCBiiIArv5gLESSF6z242ddRY1EgOuF1eLPMyOzo02aXkJVw1Z9F3OZBW8stGw6fUF+zC+s5Kb1NY2Nj6b6kelUyhAlq/+Os5dcoztNsu0Q667YSjDDUEW/nXcld59m3SuFqmc7Ki61e9RyfqJDYpye23nQ0T39Hcd5bhnBIAAI5WUAMSa/hFr9zHhzuvmWv4Jw7yEzPxFcFmk1VFWhM9QWAKCOz7NMSdUTqIkUTZcKDYJV+0+O2vvL3RFATCwi+R9yv/6fs/eQBbafpcYc369wApAXwEpeFvICMQAPJIAEkEDIE8CH4pAfQuwAEkACHAKQxR9e7BZ+mM2/Ek4PWMUd0sG00aCnm4p1n8TM51uszL5f/nK+u3yn/Ueh0IBnHqFMfdoa7m1cT9efGN3tSQw/CEplDlLOnsGZ5qTjZ7wbCFvSI55sXFezgpRDZAruwViv5TOLBmVZ3hITJTKTdA3aPWDIJnkHWpa6koQeiLmnB4MAIJSvwNN+IgIUWZj3Zm+wZAiFQIDYkdzZlBIXRfXlCy7c/vtDAHioEWXMGWN6l8yfR/mDDfPm/FV3+ojFlvfFxqpBbUq7YkzEoGoJmtQyY036XWCmVrZJNmdUwlszFLvMTxoIYgB4BmDCwFAcTWwzEkACHgIoAOBEQAJIINQJwGo/GPxg+HOz+ePnW6iPbDnaD1njSeK9tfyM7mJFklX8EjdDwyqf59BqmGhvhid7Hsn8f2TFx+YhchLEgXfCp3NN6fFR1ED+6jKUB8ZliYXZ9dcV997fzjv/0Gko3b/q6x+skUh1Nurp1sQFns1dcasb3nIbBIMA4InfzzYtMxnpzkLs3QxjsTvob0os7q9tTqYwQk9XjY2i25EV/0al+ksMZ7Od2kOEmMe5RrU/BABo56JhukaPNTe8q9XQtQXbTTxJCi3UJ39fdX8OYwXn3F1HV79eDU2XyAi6HUnQGC90nZq5KMpxe+ClygnwhQB2K0FMGKicJV6BBJBABRPAB+QKHgCsHgkgAZ8IsIn9+Fv5sSv+PhWKF4UXgTHd9DX6tNfnEOO5leo9u2GQ7s1YZ05WksQPDOLP5pmmxJmowUIigJJ2SokPwSAAyDGmJftMWBeWUOvOXXN/0eQOzcpACACcdq8nIkBdyTbKOAGSPi7fbX5Fjlgkozg8peIIcBMGcncOQK+AihsTrBkJIAEFBFAAUAALT0UCSKDCCUBMLqz4w0o/39W/whuHDQg+AuCOvXx0xMAaCZoUWkOTVf3yH4ybKb5S4M58YYp1tVQMu1BtIAJ8MMPjIp5WNhxARvuIQVxioz6Yud48zpv4ECwCAPQIQgFaNNLmaLX0bTJ6+M8pN/MFvDbXnDFrYGTrJvXo1YESAKARICL1ba9fatBRD/ss2JA+FFupnbPeMY9XIhYp4oQnVwQB1iuA6w0AIgC8cOeAihgRrBMJIAFZBFAAkIUJT0ICSKCCCcBnFevqzyb2K5Wgq4Lbh9UHOQFIwje6l+nVKjFUfy1N1fTFmIMEgteKqNULNpvXq2HIzRigu+OZlobJkQbqaSH3fiGkLhfz99nLrpm9Z9s+kBIfgkkAgL5AXP/ILqa0GBPVU054haevl9zTO0+x7obrhfrjrxAALnsQbDaOj+hwe03NeL2WulP23CGGv91F/Xz8lGvKwEzbt0F+i2Dzyk8AdgtgcwSwoQEoBJSfK5aABJCAygRQAFAZKBaHBJCA6gQgvh+yrsMLVv7xQALlIpDykr7W0y10jyfE0k8a9dQ9NEXHamgmnmvYQWZ/hqILyfZ+fxSZmf0Hjznfn7rBca5cFYtcDIbxoGciXkyI0TxPkvzdXbotjNXlpi5ZbMzRn/5wrx+VY/tByvBnqwk2AYBtF9vfKnGa7iRHQ32ypWKs5z1iMJM8DNfJdo3Hzlx2vztxpfVLbqK9ihIAuMOWNUTXsEVjfecYE92etL12qbG60f582C3A33PGH/MQy1SNgJuUBAIA5BQBQQD+xgMJIAEkEDQEUAAImqHAhiABJMAhAKv7YPCzif3gb3jhZxZOEySABJAAEghmAmxoAPwErwDYPhB2DsCEgcE8atg2JFCJCODDdCUabOwqEggBArDCDyv+8ILf4YWJ/UJg4LCJSAAJIAEkUIYAmzAQhAB4gRAAggCGBuAlIGYQAAAgAElEQVRkQQJIoMIIoABQYeixYiSABDgEwNCHjP5g+LOZ/fHzCacIEkACSAAJhAMBMPghFACMf3iBGAAeARgeEA6ji31AAiFGAB+wQ2zAsLlIIIwIsIn9uBn92RX/MOomdgUJIAEkgASQgIcAGx7ADQsAMQCFAJwgSAAJBIwACgABQ40VIQEkcJMA69IPK/2Q0R9i/dHNH6cHEkACSAAJVCYCbLJASBTIJgvE0IDKNAOwr0igggigAFBB4LFaJFCJCbAZ/SHBH3crP/w8qsSTAruOBJAAEqhkBFhjn80TYL4pBLgqGQfsLhJAAgEmgA/cAQaO1SGBSkoADH0w+GHFH9z82Yz++BlUSScEdhsJIAEkgAQ8BFghADwCwPiHRIHgEQA5AvBAAkgACahOAB++VUeKBSIBJMAhwE/uh1n9cXogASSABJAAEhAmwN01gE0YiNsH4mxBAkhAVQIoAKiKEwtDAkjgJgFd9IKMu4xVaxygaLo6l4rb7jiQN2BYX7VIxS2Y86quatWpJIsAhBaUOhiGyXeePTuscPKsL7lvJKxZ9p7GoH+c+z9XUfGq/KTR09RqVzCXEztjYlt9vXqrKQ1tYtvJOF3/K97ynx72Tz7PD+a2Y9uQABJAApWAACsEgAgAAgC8MFlgJRh47CISCAQBFAACQRnrQAKVgwB8noBrv5a8jKbRQxpFPvDgx8TIrOYvAcCr8e92X7Of+nNY8Yy5h/n4UQBAAaBy3JIV10tjq1ZRpv69x7qKi48Xpk7eWXEtwZqRQEgT4G4fyIYFQKgA7hoQ0sOKjUcCFUsABYCK5Y+1I4FwIQCGP7j3wyo8xPlrIoe8Us/Uus0ufwkACQvnvkZXSUynaRp2Eyh9uN2X7Cd/H1w0K+s7IcAoAKAAEC43XtD1o3ZtbXzayIHaxIQU4v0T7bpyLTV/zIRNQddObBASCD0CYPSDRwAIAZAnAP7GXQNCbxyxxUigwgmgAFDhQ4ANQAIhT8Bw0+iHJH+w+u85/CkAeDP+idv/BduPP/UveXPJz2JkUQBAASDk77og7EDMhDEtDI3vnk9ptQ3Y5qEAEIQDhU0KVQLcXQMgHIDdNQC9AUJ1RLHdSKCCCKAAUEHgsVokEOIE4LMDVvwhhhxW4MHwZzP7swLAHf7wAPBq/Ltc5+zf/fhq8eJlJ73xRQEABYAQv/+CsvmC9xV6AATlWGGjQpoACAFsaAAIAaxHAG4fGNLDio1HAoEjgAJA4FhjTUggHAiwhj+s9oPhD6v/pQx/tpPEA0B1AcCr27/Ldbrk62/7W3NWnZYCjQIACgBScwTfV04ABQDlzPAKJFBOArD6DyIAu2MA/ESPgHJCxcuRQLgTQAEg3EcY+4cE1CMAK/5g8LMv+Fv0UFUAMJmo+DnTBmoSE6YIxfwzLuevlv87OsCyat1f6nU3fEvCXQDCd2wrsmcoAFQkfay7khNghQDIDcDuHIBCQCWfFNh9JCBGAAUAnBtIAAlIEQD3fnhBgj94we+Snx2qCQDSxv/P1k/2vWLevP2yVEfw/RsEUADAmeAPAigA+IMqlokEZBNgcwSACABhASAEQFgAJgqUjRBPRAKVg4DkQ3zlwIC9RAJIQIAAfD6AsQ9Z/SHWX9DVX4ycKgKAlPHvdBwv3vHRK/ZdH1/HEZRPAAUA+azwTPkEUACQzwrPRAJ+JgCr/yAEWG7+RBHAz8CxeCQQSgRQAAil0cK2IoHAEWBX/MH4B1d/9rNC9mdGuQUAKePfbj9SvGv3EDT+lU8KFACUM8MrpAmgACDNCM9AAgEiwE0U6CB1FpMX5ApAISBAA4DVIIFgJiD7YT6YO4FtQwJIQDUCsMoPRj8k+QPDX5a7v1Dt5RIAJIx/t81+sGTTlqH2fQcLVOt5JSoIBYBKNNgB7CoKAAGEjVUhAXkEWCEAQgEgJIANDUAhQB4/PAsJhCUBFADCclixU0hAMQEw9LkJ/tht/RQXxF7gswBAjP+EzOnD6bi4VMGEf3bb3pIVG96wHT1a4mvjfNkFgH8N43T9r3jLf3rYP/k8n22HoV3buKhOHV+k42K6U1pdPfL/WNIHDcMw4I5ZSDmdJ5jCoo9KPtz9vmriRaNGxthB/TrqqiT2pPS6ptw6aYa6zjjsxxyn/lhWtGj5t5QZto32Qw4AaEO/nm20Nat1p/WGFrRGk0h8RiBfBOXpO8PkUy7Xb+Xpu+G5p+Kje760ldZp72V5u+2OA3kDhvWFv42tWkVFvtpjmCYqqhul0dwG3Mlal5UhW0MyJcU7bAe/2mLe8v4lqTlj6vliTWPbR3vSUVEdKK3mdlJMLNsPmmGuuO32/zpP/7may1OobULzQ6puz/tk/kcPfqWxruFdHTVRkf+mtNo7SRuiWZ6lmLrdFxir7ZDjxIn/FK985wQ7vnLqUYOn4fF/J2ljogfJqY97jquoeFV+0uhpsq97pLkp/sUXO9CJCV00et09DE0nsp8NZH45yLjkuh3OX1y5ee8Xrtqwmzp5ElyfFR1CopiLv4UhGZvY5MH36xrWH0AZjI9y57lnrrldlxi7/ajr1B/rC5es/EHJeChqLJ6MBHwjACIAeAOAEAD3CPyOBxJAApWQAAoAlXDQsctIgEMAVvxhpR9W/FkBAN4u92eDTwKAF+PfY0ja7J/lvrlkmC8P+NxRV1sAAOPT1L/3WGJ89uMaaqIzjXFb3CXmDea1m7N8FTJu1NkrVRNlInVqwGtDvDpg53R+6zh2LLVoyarTankAKGkD2zgw2BibfU/J7k8m2nfszpV7N3ozWGMmpT6ov7thDq3V3iZWHlnusrsuXBpVMG7KLqFzTP161Y54rE0GZTS094gHUgfZdtJ+4rcxRXPmf6uGAAAsI17u/qouLnYgETBqSlXPf59xuf90Xbg4uyAj82M5hqcaPN022yGt0fik0rbKFQAMXTsmRnV8bjZtNDwrJAYK1uvjvSUlAMRMGNPC0Pju+USQaSDVX89nlct92nHyt1SYH1Ln4/tIIIAEYOWf9QZgRQAIDcADCSCBSkSg3A/5lYgVdhUJhBMBMHDYVX9YqQXjX9XPA8UCgJTxb7XuzM16K7W8xj8MopoCgKbenVVMD7dYRYzPuxVPEGJElnz9bX9rzqrTSq6NHjW0sfGBZivlGCPccolhku/869xIshpv19ert5rS0JDc0XMoXbGOnTHlcX29Otm+GKue+khbiEE+oSBt6gdy+i5msDqO/zzD0LLZu8RArO2tHOIJ8LflwOFulrUbzvHPi5s34wVt7ZpzSBnxctpyixkRM9yFxTnmfZ+/Hd2502aud4ISntHp4x423Fl/sTcBQ067PIanzPtEDZ4uq/WQLiqqp5y2cc+RFAAgBGjW5F7aqlWnUzQdrbR8z/wi4+347VRS0ays7+RcLyoATM7YFJ+VMVYbEztUlrjHqQzELpgf+WMnz5MjyshpJ56DBFQiAEIAeKZBSAC8QASAvzE0QCXAWAwSCGYCqj7wB3NHsW1IAAncIgDGPxj8UeSlJy/p1U4f4CkSACSMf8Zi2ZSXvWyKGsY/dEUtAcDxx6lJ+gYNlxDDra4PiDyXME7nz8U7PuwjN5lh9NTxrQ0N71xG3I+r+lInMUqK3MXFa7RR0a/7KgDELZjzqq5q1alKDSJ+e5UYSIIGq9P5HfkSM9I6T+iD18NVULQ4/40x8/gnJSyc+xpdJTFd9gozrwAwuhmLbStt1N1Pa3VN2LflCgCxWTO76GpUn0vqj5Hqg5z3Pe0pMa/OGzMx3ZvRqQZPmD+qhwDAZ8H82VPoKNNgWZ4Y3qC4GbPr6pUp+SmTN0uxExIAnFevjtVEmhqUpy0ej5fruel5o8avk2oDvo8EKogAGP+wWwArBKAIUEEDgdUigUARQAEgUKSxHiRQ8QTgfgfDH1Z94Sdr+Pvlc0C2ACBh/LvNlnX50+elUxcugNuiKocqAoDLdYaAc/FX4WFlm7Lb/usuNh+l3W4bYzRUJW767SiNtpFgTgNisLmLihbmD0vJlupc9IhhjcRWuz2GhsN5mMnL3WU9deY72m136u+6+wFtYuJLtF7Xmls3ebpzkSV48q9/XN3lGqxeDWbifs3YHQfd+fl72DYQ47a6tnadzlpT5HNC3gJyDSQhg7UMLzdz1VVYtMH52+mP4D1dw3pPamJiOtNaTQ3r8R/7lMx/61fuNbEzJz2hu+OOHEHjm2GKGat1j/Py5Z2Oc+f+0BqjI9jyKJKHoBQ7WHmnaYbMB/Cq8RxyeEaNTW5qvK/pJk8sOe+AecTYbAfdhSVHXGf+OuqyFcPDOaWvW7e+JjGxhcYU9TTJUdBE0Egmhq/jzJmBhVNnHxSbU/7gWe4kgDeM/3RicA8U6pfn3rJa97ny8vfaT5/6ieWhq1GjCxUR0U7IgwMEL+fZs0mFk2ft93Z/CQkAJN/Dl7Re/2ipe+eGe/+vZG58RVksZxmtVkubIh+kDYbWZByrCNUBeSgsBw92t6zeeF7qHsf3kUAFEGATBYIQAGEBkCxGte/bCugPVokEkIAEAb88+CN1JIAEgo4AGPysqz/E/Ptl1Z/ba1kCALj6vjkzTRMbnSRkHLtKzGvyR0+Yorb7rBoCQJkRdrsvOS5dmVm4MOcDIbEiJnlQA33z5tnEoGhZxthzu89b9+7vat6w+YLozGlcz5CYmppDRxifLXM98SJwfPfdMIjvF7re1KtbjYj2T+XQBn0rsfLlGKwk1r6lvvHd6/iGlmfV2W7/uOSjTyaIxvVDArX0CV11tWrMFLi+yHX6zKCC9NmHfDVYGS/JIY1PtI6xHf2+iDuPIgf2qRPZtu02vvfGzRX9D8yr3x0nlp8B4sH1jRstJMLCnT7zhPEcl7qSNhif5pbhEURKzG/nLcjJkvJ48Tan3Fbbh3mDhg8NFE+op7wCQGxmBsyPBWU+C0iCPXdJCcmZselN0ZwZtWtrEyamvKGJix3J90yBcADz19/29hZqIyQA8MbFM8dtn30xTTCZJKk/fvyoQdr4+FSuZw1bhiu/cH7+cGmRL+i+ObBBlYkAhADAC5IDguAIYgD8jQcSQAJhRgAFgDAbUOwOEuARgBVJMPwhyR/r7h+Q+15SAJAw/qEfxD3+x+It23pzM+2rMcJqCwBk1fuo9bPPk8ybt1/22j6SLT9x3PDltDGifSnjAnp66crIwtTJO8Wuj5s3/Tld7VpLyUqzJ7s+e3gzfEuVBXWPTV4mluROUgCA68ePfBdWREvVDwZrQUFW3rhpS+UINZ5V73/dt5Yfs08IfFuSs66PmIHnbcVaaRgFtD8+Z8F0vvv6Tff5lcR9PkOqL4bOHapEd+20USz8QIqnYCJGme77ZcZVYFxInofThR9/2s2xZcdVoTmlNk+oozwCAOy+ENmh/VYBj5oi5+Ur473dG9z+xcyc+rT+jjpL+F4dRBDZlTdi3DCxcfUqABCPCuf1a9MKJs3cKDUvxLxKyC4Fx/JWvt2TOnLsxlYceCCB4CTAuv/zdwtAISA4xwtbhQR8IhAQQ8CnluFFSAAJlIcArPCDwQ8r/5AhHoSAgN7vXgWA4al9va383zJufTGIZFBTUwBQ6t4r5vbtNTEarBanjXuHGN//LtU9YuRZPv6sh5zt7eA6yDQflfQaGK0t+JgkDVaB1Vm58eb8uoSMJIaIIO6LV1JIwrRtQkMoZrBKXSdUVvQbQxoaWjXfTFy2a3HflzIS+WV5DckQ2CaSe33CykWZGpPJs4XhrUPheLLXefII1Ky+iKZo8O65cZBwCPPhQ50tK94562+ebPnlEQDil2WnkHCNUbzQCp/i54XCVCAUwPH7b/2KZmR9I8RDTACAOS43RMdTLoQxLJyTTca2V6l6JMZDxscWnoIEAk0AjH7YMhC8AeAn7hYQ6BHA+pCAnwgE1CDwUx+wWCSABP4hAPc0GP+w4g+GP/yskENcALB/SZKm/SDm9l+msRDPfO7ckMJJGV+o1RG1BACPcZBfMCM/eezbstt2w5jfRIz5h7nXcPe055cVNSr5HmPzpluJwZrAvgeGr+vq9akFoyesl103OVHU0PFmsIoIEFKigWi7wEhanLlME2HszD2HcTj+L3de5ivUiTPwsFnqEBUA5IRP8MqKXzRvqLZK4pRSdbvdF+1Hj/UqfmvFKSU8ISGitlqVGaWMb1KANzZiffHVTTwiaVAD0yMtd5SKQSc5DGynT/UvTs/8Sqg/avJky/dVALjhTfHCdrKLwl2lxoSEdeRmZg0Wmg/exkhM6HKbze/lDR45TuhaL/fF78U7PugmN0knlB0/J/1ZbZ3ay4i3zj+fvzLyMiiZd3guEgggATD8QQSARIGQGwC9AQIIH6tCAv4ggAKAP6himUig4giwSf7ATdzvcf7euikmAJCVSTPJlqYXivOl3K6/hba2U7rKLoVfNQHA7b5uO/5jT35yOan6hdzPvQkAQgarlIu3aBt8MOajxrzRxNjsX1u4BqZP4genUbGzprTT3153BTekgcgpojxFDVaH42siGvSWbSSKCTBejENv4ylqvHoRVMBAjezRqSMdHdOS5GW4g+QhaEj8bnWOk7/3l7ttHbdNgveahMGpGk9OQ3wVAITmAklSaXX85RH+9kndT0Lvxy9583VNfNxUXqJLUWNeTADwJhqItcuX8fClj4G6RjKcS6WGeNtdxLOF6dmzw0gyxy9Vqg6LUUYAQgPA+C++KQagCKCMH56NBIKKAAoAQTUc2Bgk4DMBMPZhv2xYcWLd/Sv0/hYVAIS6eHO7LvPBr/ZGv9hpC3c7NfZ0xmb9LDdz6VCpxGhyCKolAPga1ytk0Ltt9oN5yWN7C8UYJ65Zuo6fLE4qyZs3DoIr4F4MViEXc2Ks59mO/dyjZOGSX+Qw55+j79m1WmyHZ7ZzBR/wahDLhSBqsJaY1+YOGTlZbhsiBg+oH9Wm1XayI0H1W9cwjM11/sKw/Anpe+SWwz1PMJ+ARAiAL/WoaXCqxZPbJl8FgPil2Sna+NgxpfonkcNAip+g1wzDFDhOkDCAWVnf8a8XzMkgIzeHUDuE5jZFdshw/Hl+UOHUjANSbQ+29wMhAHg1/t3ua/ZTfw4rnjH3cLCxqUTtYXMDwE/w0IJcFpAkELcMrESTALsaPgQq1EAIH4zYEyRQYQTA2Gfj/AOa5E+qx3IFAM82XZwkX2Q18Emy1dkKfiZtT6z39bwZ+SPTVkvVLfW+agKARKZ1sXbEz5/TW1u9ahb3fTGXcVF38eu5GYTFcqm+Cr0fnT7uUWODhmvJ6juIRp7Dm8u6XwxcCANY8uYmjdHQlttGsVwIYhycV69NVBIGIeye7b5k3n+oi2XthnO+8BQUSPwtADzS3BTb8blW2ho1OmmMxsfKbLHooweAUp5cXr4KAELXefOIkTNGhmeeSYju3XUbCStoXGp+XbmWmj9mwiZ+GSJJGUUFA29tEL1nReqW05+KPMffAoDXrUXJ7ir2k78P9sUzpiKZhXndsPoPYQEgBEBYACQMxAMJIIEQIoACQAgNFjYVCXAIwL0Lhj+82Az/8HbQ3NNyBABPYq6z55OLJs/Ye6tvXvYCBzdQsoL3GnkYFEzkJXeGqCUAeE3c56UxSgQAQY7lXLGO7N+vrumJNju5RqM3AUCIF9kS7Yjl6NEUucyFzots0WIMHRnZnfuemOEnZFR5whCukMSBKZO3ym2HsPeD8+eS9e92t+0/XCS3HO55gqvNaggAZOeFyEcfqq5vcHtDTUxsIzoqqhlJ4NiYbD9Ym4g3UV7b6oMA4AtPbht8EQDEjGXier/Z+t13i30ZD881tF4T2erB+STXxkPcMsTuWcEQAB8T96EAIH/UvBn/ZD5esP34U/+SN5f8LL9EPDNABNiQABAB4AXeABAigAcSQAIhQCBojIUQYIVNRALBQoBd9Yc4fxAA4O+gO6QEAM/K/9mzSSSmcz+/8d62WPNlyzd++aEkAAit1kMeBceZMwMLp84+6MvACxrTIgar8YnWMVGvvkxWUnVNfalL6TViYRWCRpUPHJTmX5DTfqG57kuCRNidQNfk7s6aaFN7khfgTkkj31vjfBAAyjuvfBEAhMQoOcx9PUcsdAYFAHGi/vIA8Gr8u1zn7N/9+Grx4mUnfR1rvC4gBEAIAG8A8ARgdwrA/AABQY+VIAHfCaAA4Ds7vBIJBJoAxPmDsQ/Z/cH4D/jWfko67E0AkJPQKS59Yhttg3qr+Pt5+7r1HLftoSQACLomk2R55iPfdLXmrDqtZEzYc5UIAN72i/elbqlrFIVC+CAACOZTsDsO5A0YVnpLPqmGct5XwrNMscTjJXZSypO6226bSmk1DbhJ6xQ0oeypoSIADHnlDlPrNrtIyE+1cvVX5sViHiYoAARWAPDq9k/yP5R8/W1/Xz/fZE4FPE09AmweADY3APwEEQDzA6jHGEtCAqoSQAFAVZxYGBLwGwEw/sHoh5jtoDb8WQJiAgBx2pad0Clh+cIpdJRpMN8oIiKAw3nx8ujCcVN2+EI81AUAqT3eJZkIxN8rMrwlK/D9BEXt8EEA8Eu8+XNPxUf3fGkriTe/l+25HA8Az3Z1g/rOpSIiuig1/EEIoxnmmttq/8J55eoe/e23ZZfaBhAFAMFJiAKA8ntTVQ8A8tkTP2faQE1iwpQyO8GAxehy/mr5v6MDLKvW/aW8pXhFEBCAMAAIByghL8wNEAQDgk1AAkIEUADAeYEEgpsA3KMQ4w/GP/xkt/YL+ntXjYdGsf28YcggPtT+zfGXfXERDXUBALbLQw8AMglCWQAg8f2J44Yvp40R7aU+gkDwIsZ+LtkO85TbYvnGdenigaK9X/yPOnIMMnFTvmw7p1ZIBbftPoUAoAeA1PBX+PtqfJZ7OiFt/P9s/WTfK+bN2y9XeKexAb4SgFV/NiyAFQIwJMBXmngdEvATgaA3IvzUbywWCYQCAYjvZ+P8dRzjPxTaLmyUgM2m0N06ZlJqS33ju9eR1aJ4fsd93RowlAQA0v8HSf83kP7H3eq/D4Yvl50Sl3XRhGb5hfPzh6dkB2oyqmWwBksOADHvlpviVj5lte5zXr6803r46+/tn3ye741zuAkA3raD9Nd8wxAAcbKqCABSxr/Tcbx4x0ev2Hd9fN1fY4zlBpQAmyQQvACs5AVhAZgkMKBDgJUhAXECKADg7EACwUeAn+QPVv1D7l5V5aHx5tjEL85M0iTETxQIBSC70efPzh8xLkfJMIaSAOCPXQCE9ikXdVkX2a6PKTGvzR0ycrIS7uU5VzUBQGDPeTnu+t7arnQXgKgxbzQxNvvXllIu+1ABEXZc+flZ+XMXrqIuXJD9sBzKAoDYdn3l2Y7Ql3mGAoAfBQAp45/sKFK8a/cQNP59mblBfw2s/oMIwO4UAD/xQAJIoIIJhJxRUcG8sHok4E8CcD/CSj+s/EOiP30oGv4sIDUFAArcpdOSV9EG45P8AfC2m4DYYIWSACCWhd9VjhV4pQZrwtuL52siI3tyeTIOx9e58zJ7UyfOBOSBTi0BIDZrZhddzeqLaIqGe+3GQfYaN+8/1MWydsM5X27w+Dnpz2rr1F5GsvZDmI7n8CYqxL81P00bFzOiFE9yhft63oz8kWmrlbbBl50i1OLJbasvIQBU43qGxLRxm8h2fQ9zyyKhDlvyXh8xRikLX89HAUCcXLk+yyWMf7fNfrBk05ah9n0HC3wdO7wuJAiwuQFgtwAQBDAsICSGDRsZrgRQAAjXkcV+hRoBuBfB4AfDH15srH+o9eNWe8v10CjQ6+hRQxsbmz/wHnfv+n+MLefPxTs+7CN3BSmUBADoY8Kqpcs1EcZOpQxGu+2L3OHj+lFmTxi4okPICPZqsC6aN1RbJXFKqUrc7islh452s65c84eiyn08WS2DVUj8IAklbK7zF4blT0jf40vz4pV4FYgYvOXxQhAWNbxvFakWTy4vnwQAmN9CApPItpS+jI+ca1AAEKfk82c5eA9lTh9Ox8WlCib8s9v2lqzY8Ibt6FFIGKf4EA1PunItNX/MhE1KC/QlPCh+/pze2upVs27VxQvPipkwpoX+roZjab3uAdjWE5J3ks+bPMrh+NZ56fK7hW+t/lKJt4/SPgXZ+WxugGLSLgwJCLLBweZULgIoAFSu8cbeBi+BKNI0E3nBqmRY3Jc+PzR6GSNvW0e5zebNeaMmpMgxiENNAIhbMLuPtmrVedwQCEgEaDv+Y8+S+W/9qnRaKzW4hPIQwIOsO79gRn7y2LeV1g/n30jw+OpWSqutT9aCikmCu9/IQ/EF17VrnxROyviCX6ZqBusjzU0Jg1/fotHrmnPrIPPnvbzBI8cp7QvbD1qnb8a9VtFuBuTC8qx4C42nVIJE1XhyOu2rACAoYDCM1fHXuSFkLuxTOiZwfmT/fnUjn2izjRhd0cTDI59yuk4Rr5U/nefOf1g0K+s7fpkoAIhT9umz3Ivx7zGCbfbPct9cMow6eRISxfl0BLUA8N72o4ljhk2jTJH9vO3wQebkf0tWb+xnO3QIjOLKcLBbA4InAO4UUBlGHPsYlATCwtAISrLYKCQgjwCs+oPxD27/EPsPR1jclz49NEox85I5HTKlE+NxYsHoiRuligk1AcBjzDzeejut1d7G7ZuroGhx/htj5kn1l/t+9BtDGhpaNd9M4s9rcf/vbQVa1MglW3YVv/9hT7meF9z6YjMzuupq1VjAXxl0Xc/NIG7wy/l9UtNgFXTBd7n+thw43E1pGEDcvOnP6WrXWkoMTUjYeetQKgD4mlNBbDxDSQAQm98MeLnMWzLIFyMxfll2iiYmZlQp48uLpwcKAOKfIoo/y6WMf6t1Z27WW6m+jCu3lUErAPx1dpC2arUnyBa2A6W29/TlM1zJ530QnssKAPATQgFACIAkgRgSEISDhU0KXwJhYWiE7/Bgz8KYAJvoj431D8lEf97GR/FDo8zBjh4xrJGhZbN3yYNVbf//PcgAACAASURBVP4lcrcGDDUBAPqZsHJRpsZk6lvKyGSYItfpM4MK0mcfkoUPHswXZy4j4QSdy7CTcLmOX/Lm65r4uKmlvBDISh4xXFfnjZmYLsfzgq3T0LlDlegXO22htbompfrjxatBTQFALAmfq8S8Jn/0hCly++LpR9dOG2mdrqlcnmJGi085FbxtJSixU4SaPNm+++oB4GV+O5jruel5o8avkzW/b54kFi5ERJnfi3d80E1IsEIBQCUBQML4ZyyWTXnZy6aU1/iH1garAEB2p9lDRUR0Egp7KPV556PoqOReCPJzweh3kheEA7A7BQR5k7F5SCA8CKAAEB7jiL0ILQKw6g/JwuAFK/9whN296C8BAGDddImfLRhX6nB8lTt30cveHjBDUQCIGpvc1Hhf001k5T6x1EMkw1ywf3P85eLFy056vQ3gwXz+7ClkVWqw0KqUVAy6qeeLNSM7tAeX/Qa8+h3uwuKc/LGT58kxnD3eBEP6vUUSOj7Nb6+3MA61DVaheF/wInHn5mXkT5i+Wqov3voB/fLGM3HN0nVl+g8G+zmPy3uZ8AfBcSXGf0LKsAw6MrK32Cqjy0sstNo8oY1C95W7qDgnL2n0TKmPaLH57dkZ4eqVKfkpkzdLlQHvm3p1qxHxXLt3iLhUSpTxhKx42TEEBQBxurI/yyWMf7fZsi5/+rx0tWLeg1IA4GGEeUfEvf9zXri81nnuzG/6unXr62rU6EIEgnZEDNntS9iRnPsghM4BTwAQAiAUhBUB0BsghAYQmxqaBMLO6AjNYcBWVxICsMoPBj+4CoPxz7r8h2X3ZT80+tJ7byvZN1alV+YNHZUhVnQoCgDQF0G3ZjA23e5rrouXpxRMn/uBkOHqMVYH9Z1LHjq7iBmLUgIA1C/q7u55yHUetH26L8W85f1LYtxjkgc10Ddvnk0yvrfkn0NyAPxt/vrb3tacVaeFrlfbYI0c2KdOZNu220hYRV1ufZ4HdovlPfPqjRliycm89YMty2tSRQFvCrgOPFhsP/7Uv+TNJT97uy3k1A/XB1wAEE7md8K6Z28f8+btl6VudW/bfTJmy8aS/2yf7S1bvCfhWuNGC2mt5s4y88vp/LF4y7be9k8+zxdqBwoA4qMj67Mcsv2/OTNNExudJCTMKvWukZor8H6wCwCwQ43j7Pnkoskz9pbpDxHwKIOBpn76CYxePMjHH4EA3gCQ1RY8AuB3NlwA+SABJKAyARQAVAaKxSEBEQKsy380eT9sEv15G21ZD43lmC5iBhwUKbU1YKgKAJ7tEMcNX04bI9qXMXCI4Uq73X+6Cgo3OU+d+cJlK7ayq010RMSznmRoXg45AgB1w4sgXSy2FVbQKafzv0xh0SeO02e/gjZojdERuob1niTx2J0pnfZeQe8D8qDsPHs2qXDyrP1iTVRbAIB6YmdOekJ3xx05pE0xAjzzKat1n/Py5Z1kZf4PRmPQRdzV4CFNQlxXSqd7SNK910tIhZg3hacNjNvitljft5/+Y0PJzj2/eTxZCHdTl461DA/c31pTLbE/pdX9ix+KQa4sJP+L5/bDeRVyYkxYL8TUHzyFdkNg+0Tm1zHK7fJkeyfJIz8hK/pby7TLW0jDTTaM3XHQnZ+/x3rqzHe02+7UxFaJ099R52lNTHRXSkPfITK/JL1kUAAQ/3CQ/CyXMP49QychwPjyVRDMAgB8FvoSvuILhzC7Blb/IS8Au10gigBhNsDYneAggAJAcIwDtiK8CbCJ/mDln73nwv7ek3xoVGHMxVakPQ+cXhLUhawAQPrliTvv3HEFbTA84itC8nCaByoJN5xAlgAAFUqEEihuE0NZndeuzRAzVNny/GGwQtnedpaQ0xeP6OFwHqUN+jbc86V4ehMf5NR76xyGKSbJL6dRRuNt2tjYMaXaUGJemztk5GSh8vzBM3bWlHb62+uu4CdE5NdPkvvtzR0w/DXBfoIIMDZ5GWU0tJdKoCaHExmffCIuDSPi0pfezkcBQJyO18/y4al9va38s6V6PGt8yBfibcyCWgBwOo6X5Kzv4esWh3Lmdpiewxr8kCAQvAGU73MbpmCwW0hATQJhb4SoCQvLQgIKCYDLPxj9kOgPVv3DLtGfNx6BEADAGI1fMCdDG2UaINQWxmrbk5uVlUSdOAMuhbeOUBYAoBNyXPrFxoa42p9znD6VrK/fcBZNVuRvPaAr2XcduM+a3ItsTThdyrPA6z3jdl9ynDmfUjg144DUveUPg9VTJ+lL3KzJfXRVSF80NGzFKf+4GZ9O0Vq61F7gpAQpAQAqic+e2UtbrXqG4nqhfNhKzen81nHsWGrRklWnhbbSczucx/JWvt2TOnKszEO0X3iC8Z6WvIrkN3jSG0SyGvxzyfp3u9v2Hy4SPK92bW3ClNRxmuiYQUQyLbW7gvzBARHQ9Zv9++NJxQuXn5C6DgUAcULin+X2LxmL7Qcxt/8yJSrNcyExaMEsALjyC+fnD0/Jlpp3+L4oAfAEcJEXfHeD5xD8jt4AOGGQgEoEUABQCSQWgwR4BLix/pXC5Z8/AwIiAJBKxTLKQ3vE3DBDXQDwsAbDdcq4DtratSYKxTzzx8OzAme3f1zy0ScTiGu7O7rnS1t9FgBuFm7o2jExusMz0+gIY0eK1oDQJe8gq9buoqK15vVbl8hdIfOLwcpp7c24+rnEvf9hqZVnvvEdP39Ob18EAKg+Nm3U/bomjRdRWk0DqXpvzmlPqIfzwqW5BRmZH7M5H6JGJd9jbN50K/HqSGC75YlB/v23fkUzsr7hD4y/eN7YGeH5d2idvpnYZCA5K85b9+7vat6w+YK3CeMZk2YPTKUM+sekQi5KleNmrrry8xfnz124Xm7CORQAxEdC7LMcEjQyNKUvMzbEq4eEe/zNTxjqmb9EgLQcPNjdsnrjeXkfFuJnBa0A4GW7yfL2uZJdzyYIBG8AyJUAiQJBCMADCSCBchJAAaCcAPFyJMAjAKv8bIZ/+FmpVv25LAIlAHiMKC+x3BRZZbYd+74vdxUwLAQAFjYRAmKTB9+va1h/AHEDb01W5KveeiBnmBLG5b7AmEs+s315eA2boE/owVnOirXo3U5WfuMG9H1GUyXhOVpvaEFr6DjSjqhb50M73O6rjM1x3HXl6vuFG7YcUroNmL8MVn6fot8Y0lB/X5PeJG/CU5SWrkHTmliP4QI5FhjmCmOzHXKe+mNN4ZKVP7DGt5AA4LbZD+Ylj+0ttZuAp/6bY6htWP9VEtrRihjx1Vh+HrGBxPdTLtd5d7H5M+evv+0qfmvFqTJj0bieITFt3DskweK/ue+RnRXeE8o07leeZAU/PmXYS5oqif2IEVifZci2i/SpwHGCCBOzsr6T8w1iaNc2ztThuQ50XGxHjZ5sHUlr4rmeAQQR4cNcJmPzjfOvc5uL1m48LtfwZ+tHAUB8JEQFAKFLbnrFmA9+tVdoq0/PvWSzfpabuXSo0s8AfnXBKgCQz7rr5iPfdBVLaCpnzuM5/3x73PyNKwJggkCcIEignARQACgnQLwcCdwkAPcS6/IPbsSVctUfZwMSqIwE4hfNG6qtkjillOFtdxzIGzCsb2XkgX0OLwJyBQBP8tXLV8YXpk7eCQRITognSSLSFfwQF4YEyLiv583IH5m2ujykglYAcLpOFG/a0d3+6ad55ekfXluGAKz+gycAJgjEyYEEykkABYByAsTLkcBNAmDwgws0rHqCEIAHEkAClYRAfM6C6dqY6EHc7rqKilflJ42eVkkQYDfDmIAcAUBwyzsvu4ZAckbiBfIa8QIpE54iF2XwCgASOS7kdhDPEyIAYQHgDQD5QyA/AOYFwHmCBHwggAKAD9DwEiTAIwCGP7zA5R8OvK9wiiCBICaQuPqtdyi97gHiVn+asdmPE2P9R+unn33ubY950e4QIydxaeYGfuI7b1vwBTEabBoSKENASgDwtu3qjZwQnTbSOl1TfsGQDLJ4x4d97Ls+vu4L9mAVANzo/ePLcMq9hjX4ITSK3SUA8wLIpYfnIQE0VHAOIIFyEwBDH1b8IUs16/KPxn+5sWIBSMC/BBJXLJpJR5n6c2txFxXn5CWNnqm05qgxbzQxNvvXFhK3X+XWtSTJoe30qf7F6ZlfKS0Pz0cCwUbAmwAgZ5vFuPSJbbQN6q0iuUliuH0r79aAKAAE20wJWHtYEYDdJQBCAiBBIB5IAAnIJIDGikxQeBoS4BCA+0ZLXrDqzzX+ERISQAIhQCB+aXaKNj52TCljxJd9u0W2oSQJFX8v3vFBN19XNkMAITaxEhEQEwBIsrtr9lN/DiueMfewFI6E5QunENFtMH+nC9ipxXnx8ujCcVN2SJXBfx8FAKXEwvJ8VgRgdwkAzwA8kAASkCCAAgBOESSgjADE98MWf+DuDwIA3EN4HyljiGcjgQolIJTxXWzLSG8NTVg49zW6SmI6fxs0V0HR4vw3xsyr0E5i5UhAJQJq7OhibNUqKirpNQgFaMFvFrn3Lti/Of5y8eJlJ5U0GQUAJbTC+lzwCIB8AKwIALsE4IEEkIAXAmi44PRAAvIJsFv8sfH+eP/IZ4dnIoGgIXDDGHl1a5m96sn+5e6CwkV5s7Pf8rqNHNn2MGHE60M1sXEjuNvRQQfV3Oc8aIBhQyo1ATUEAAAYMym1pb7x3euIYBZfRgTwYWtAFAAq9bQsM4XIP8AbAMIBQAjArQJxeiABFABwDiCBchNg4/3B+NcLlVab7H3dp1//ZrfXqdvJaDQ202q1d2o0dDRxEIAwAc/hiXkk2Y9dbvcFh83245UrVz/asmXD1ydPnsT4tXIPERaABOQTiM3M6KqrVWMBf/X+5n2aT1mt+1x5+Xvtp0/9BP/TGqMjtPVub6WJjXqENhrbChoxsA3a2bNJhZNn7ZffEjwTCQQ3AbUEAOhl/OLMJE1C/ESBUAC3Oy9/dv6IcTlyaagtACS8vXi+JjKyJ7d+qYR+8fPn9NZWr5ql5Bq5/cPzfCIA3gDwPAW7BKAI4BNCvKgyEMAVzMowytjH8hKAeH9IXgSu//D7rfvGRGKAhw8f2eLO+neNNBr1j3KNfbmVguuxw+44fOrUyaysrHnfy70Ozws/AlPSZ7Std3u91TStMbG9c7vdV786fLjzmjUrzoZfj0v3aMCAIXc82rr1Lo1GU83v/feyRZlPnIn3gPPatRkFoyes9+l6vEgRAaG5QvRV85m/zgzMSJ96UFFheLJXAmoKABTxnklMS17F3zUDGuBtNwGhBqouAKxZ9p7GoH+cWxcKACF3c4AAAC8w/kvIC7wBcKvAkBtGbLC/CaAA4G/CWH4oEwCXf1jtJ6v4np+34v3B8B85ctzDd9a/M1On0zZQo5PgHeBwOr/94ftjqTk5S06rUSaWEVoEUAAIoAAAUwOS+GVljNXGxA7lu/Irmjlu9yXHmfMphVMzDii6Dk/2mQAKAD6jU3yhqgIAfKGOGtrY2PyB9yiNpia/MUq2BhQVAK7nZuSPTFuupKOGZ55JiO7ddRut0zbmXocCgBKK/j23ERGPnn++y93Va9ZqpqEY2HmJcjqdBb/+euK/27ZtOm82w66Atw5WBAABAMICMC+Af4cHSw8xAigAhNiAYXMDRgC+XCDRH/uCij33S7t27eK6de+VZTAYn+W7MarTOsZakJ+fPWlS2jLeF5o6xWMpQUsABYAACwA3Z0JM8qAG+geapVN6w+OK7mmy3Z+7qGitef3WJbajR2G1CY8AEUABIECgSTVqCwDQcrEEmvCe22zenDdqQgpV2qAT7HCCwKq9q6h4VX7S6GlKCJH8BA+S/AQbyP0fx70OBQAlFNU/F0Irhw0b2bFa9epDdTrdPUIhW1ArhFYWFxVt2Lhx/ZKj/3wWgwgAeQEgJABEAAecqn4rsUQkEHoEUAAIvTHDFvufAKz2Q9w+GP/syr+n1tGjxza9t2nTVRqNtq63ZsBqPnm/0OlynXe5XBfYc7UaTQL5EruL/B3rzdCA60tKSlaPTxuTjiKA/wc8WGpAAaBiBAB2/A2dO1SJevKxF6jo6PYava4RQ9OJ3AdOclsWUm4ml7Hbj7ouXtpZuHzdYa/JAoNlYoVhO1AACNyg+kMA8IQCjBu+nDZGtOf3BMLiXNeuTSwYPXGjVC+FBAC3zX4wL3lsbzkCAlt+/Fvz07RxMSP49aEAIDUC/nt/3LgJLRre1Xi+Ei9Lt9t17th33726bNlidkcJNiSAFQFgtwDcKtB/w4YlhwgBFABCZKCwmQEhAPcDxPiDyz8Y//D7rSM1bdKDje9utJLEJ5dxW4STwGgnxv6PFy9dWLzx3fUHvCX2e+SRR0xdu/Z4MT4hcbBWq7lTSAyA8vLy82amjhmxIiC9x0oqnAAKABUrAFT4BMAGyCaAAoBsVOU+0S8CAHzRjhjWyNCy2bvk+6+2gAgga2vAhJwFkzUx0Unc6xm3O9f208+9S95c8rOczkeNTW5qvK/pJlqjSUQBQA4xdc954YVuVe+5794Gm9/b+v2ZMyfsEGI5a1bm8Ni4uFSxFX9vLXC5XX8fPfJ171WrcrihlNy8ACAGgGcAHkig0hJAAaDSDj12nEcA7gVI8gfJ/kqt+sN5w4aNaNT8wZbvkqz+Qg8qPsfuwxfdxInTXqhZq9Y0IWEBkiKd/vP0oNkZ6YdwxMKfAAoAKACE/yxXp4coAKjDUU4p/hIAoO64BbP7aKtWnS24G4fD8VXu3EUvU152yYnNmtlFV7P6IpqiPTHh7MHI3FbQk4/ggWYrKa1wLh/0AJAzQ5SfM2/e/N7xiYmv6chuSWTso4hoc/3IkSNdwWjPzFr4WpXEKum+GP9sS6w2657MuVlJICjwWsduFQghWygCKB86vCJMCKAAECYDid0oFwFY6QeX/yjyYlf9b90bkHhmTMr4d/V6yPJf+oCs01evXZ82I33SxvK46kNege4v9V5O8gq05dcBiQHXrMrpw4lrK1dn8WIkEKwEAroLQLBCwHbJIoACgCxMqpzkTwEAEnEmLM5cpokwdi77/Uq2zS0xr8wbOipDrCOmfr1qRzz9xA6yel+He45ny12H82DJh7uT7Tt255a5nnyvxw8b0F+bmDCaomG7XuEDBQBVplCZQhYvzpkcHRNzy3ODjJft7/Pnh5WUFF+/u1HjdfxtVkEgsNpt+/Ou5+3944/TP9WpU7d+jVo1uhgNEc/e2G6Z/2zGWM/99deQ9PRJ+/hvkb/ZrQJBBOALBP7pMJaKBIKMAAoAQTYg2JyAE4DV/kjyApd/dgWh1H2RNX9xUkJ8gtC+xUXnz51NnjZt8l41Wt25c+cqHZ7vulGv0zXlPcg4Ll25OHrS+HE71KgHy0ACwUoABYBgHZngaxcKAIEbE78KAPAFPLBPnci2bbfR2rK5deRsDRi/LDtFExMzSiSUzkFSxR93WyyHaZv9GmXQx9ImU1tap2/G3/mD5A7YT+t1/yJiQhWWLgoA/plnc+Zkdaleo+Yimr713EUVFhUsjogwPWDQ6/99i7/bfe3y1Uvpby1e+MGFCxfKrNh37Ng1sdMLz78ltHhCvAA+HDZ00FCBHoAAAHkAICkgJAfErQL9M8xYahATQAEgiAcHm+Z3AmD0s8n+SrkPsjUPeeONhi2bt9pM3PNr8Y3y67nX08eljlqnZivT0ia1FFK/7Q7H/82dPe8VAXc2NavHspBAhRJAAaBC8YdU5SgABG64/C0AQE/i5k1/Tle71lKyGg/fyaUOxuX8tfj9D3vad318XajXkLwzumunjTRPPFdCiLHb9tp+PJkZ0fy+jZSGrnbLALU7DuQNGNZXrKz4+XN6a6tXzeK+LyUaKGlXMJ0LsfrkiKpfv8F9dru95M9zp0/996uvrnjLdyTW/uTkUffc/0DzrRpak8CeA5n84ZmMCDmeOUByKv16+ND/DVi3btVf3jjA4snznV7cotVqm3DPc7nc5z/ft7fr5s0bbiVi5pUDIgBsDwj7B2JegGCabNgWvxNAAcDviLGCICQA8x6Mf1j5h7j/Usn+uO1dvDRnenRUzCB+H2xW666UlBHDyuP2L8QFcgKQ+LdsU6SpV6kHCpIP8Ifvj/VYsmThL0HIE5uEBFQhgAKAKhgrRSEoAARumAMhAEAoQPyCORnaKNMAoZ4xVtue3KysJOrEGUGX7chBr90e2abV20pFAM+OPXb73pKVG5I1zRpVNbVuswsFgBsjAOGPr702qGNilSo9SQhkC7ITcllxBkIt3O5LRUVF63fv3rlh3759BXJmZuvWT8S88tqr2/gej+y1bjdz4dh337zMyebvtdjZ897sXqNarWyuRwEZW8u5v/4clJ4+9YBEm7ieACAI4IEEwp4ACgBhP8TYQR4BDfkb3P5jyQsMf/hb8OjXv3/dtm0e367VaG/jnuB2uy9+c+xorxVvvXXKH3TT0qYSL4C7YD9iSEh468jLvZ6RkjJyuT/qxDKRQDAQQAEgGEYhNNqAAkDgxikgAgDpjmcl/8VOW2itrtRKLvQUtgZkruem540av06058RgTUge9LomLi7ZW1w/ez2sOLtz8+bnT5i+GrYMFOqn1Gp+OHoAtGrVKqpPn1eTo6Jj+gvF14vxJ0Z7cV5+bvaC7Hmrhdz1+dctW75qeYQxohP//yDK5Oflz0hJSX5b7izv2rVntQ4dO2wnXgANuNcUFObPHz1yeLaMciC8ADwBICQARQAZwPCU0CaAAkBojx+2XhkBmO+gYIPxD4a/1/mfnb3k9fiE+Kn8uMLikqJVI4YnTVNWtfyz69VrbBg/MW0TiYN7+J+rGGuJ2bI1+Y3BE+SX9M+ZoOT37NOvTc3qNbuTcltotLDd0Q0135MsiTwIOV2u34qKCj/69JMP35er4nPb8tRTz8X37NVzq06nu5f9v91mPzB06IBS7pMQVnFfk38NMUZEtIHQCjbTL2lDCdm+50JJUcmOr78+uIUcl7z1dfTosU0b3n3360aDsQ0pozo7TqScQuI6+EdBYcE2X/siVC8IQs3/1eJFU3RUB5K5GBJOxXLqLCEYr9ps9qN/nD61PidnyQ++eIf4sgsAZFOuVr36LRdUSEx55q8zAzPSpx5k+1G7dm3t4MFvPFajRs2X9QZ9M9LuW/vbs9xtFuvnP5/4aZNawhavzuakzirAy7PiRlGFTqfj58uXLq9evnzJ5+zDoj8EgECMG3++gCfPgAGDGzdq1PglY2TEU0RErEH6Dp87Nw/GSh6W8wmD34qKiz87dPCLD3bt2iXo3qz0fgfuffr1b3Z7nbqdyD32iA7Cl0jd3IzaYEyRG7+Q3PN/mEvM+4/9+O37G9auPae0LqHz2b43uKthR1Nk1L/JA/mdN4yIf1YP2c8cl9t9wW61Hjp58sR/1qxZeULJPYMCgBqjJa+MQAkA0JrYmZOe0N1xRw5fAPe0lKw0245937d44fITXltOvu9iB/XrqKuS2JPSe3LqeD6r2c8eyuH82Xk9d0vhqg27uTsMoABAUSkpafc3bnLPW3DfypsdZc9yOOxHP/v0s6Tt2zdf9lZGdvaioQmJVabwz+HuCKCkDUKCAvlO/iJlzPB+Mj9b4LsJ8gEUkRfuEKAEPp4bcgRQAAi5IcMG+0gAVvtNN1/sqr/o/L9phL/DTUbjef4IkCv+m9mLBifExb9usVg+PXv+3I6NG9Yel6Oo89mAkv/yy/1TTVFR/cgDEIQ8SB5gHNjstj27P9w9cffuHWWzJ4uUICUAEFfC2x95tHU2EQgeFkrWVLpYIngUl7yzdOmCufz4wqSk5AYkdjCLuA62kCoHViQK8nMzp0yZsFrmA0CZ3o0bN6FFw7sbZREjroFUfezFsA/x5YuXZs6ePf0DJfWqLQBIbTNZ5sGLGOdOp/Pr498fG09EDO4eypLzhj0BDNDRKWkDExMSR/IzOQsV4nS6Tp/6/cSYzMw536opAARy3Nh+sbxr1Ko5me855A0gGCaw28ep307MyMqa971s2JwTIRnWM88+MyIqKuolOdy5dUD9RDT7+dTvJ6fAOPhSP3zW9Or18qsxsXEDhbY0lSqT1P/nxcsXZs+dlfGxnHsGBQApovg+ElBG4EZivhpzBcUXZUVB/P7po19/3R+29RO7ND19xuN1b79zFf/ZhHwH/W/L5i09Pv/8E8gJIPuYm7mgT7WqVedxv6ehHR/v/rjbjh1brsooCJIDwgvCTEAEAE8A+BsPJBB2BFAACLshxQ4JEIAEf2D8w4o3CAGS837w4MH1Wz3cZjtZNKjOLY8k4/uaJOPrHQrJ+ODLtU7detm+PIxDn8Er4OKFCxMmT077QM6s8iYApKfPalf39ttJxl86Xk5Z7DlWm+2zRQsyh7IiwMyZ816oVbv2HCXlgHFTUlKyenzamHQ5hgVbNxg0r7w6aG5EREQXuYY/t29Qr50kkNq+beNwuR4VagoAWze9d3TEqNRM4mL5otL2e7a3vHJ1yvjxKZuVjFe3br1qtH+mfY5eb2il5Doy26zXc3Nn/n7yf18+1KrN+2TO/pOEy+2++tXhw53XrFlxVk6ZFTFu0C6o99VXB2YaIyJfUMqb7ReIb8XFRSvnzZ05T67gB6LDpKnpXWtWrzVTyX0hxBLqLyouzJk4fuw8JffKhAnpD9dveOdiJaKHSP1uq9W6c/GirFSpxGIoAMi5G/AcJCCPwNSpM5+4o56w5wUJe7xUVFi49vvvv9+5bdum8/DZAEJvt559mzS5666kiMjIZ4XyAxBR8+ePP9rRR8y7qVevfrWfavf0Dq229BaOvj5npaZNerBJo8YQPhnH+Uwt+PXkiX5Z82Z9J4+Ex+CHF+QFYJMDgmcAHkggrAhIGkJh1VvsTGUkAEn+2G3+ZBn/AEloixr4v4J4sgpl/eabC16tUrXqVKEvZSUNU2IQiAkAxJBZJfZgIdUWMKLNJSUrk5OHZpSnT9CPq9euTRw/bvRGqTrhfcgq3PH5pvM9tAAAIABJREFUru8Qb4Vmcs73do6clRD2erUEgHN/nUuqXrNGbxIe0b4cxmjR2TNnk2bMmLxfDoNBg5IatHr44bX8GEw518I5rPEbFRXdw1cBoKLGDUJsRo4eR+JZje3l9lfsPCWCFRj/s2ZlDo+Ni0vluviXpw0wDkp2OFFz1fDmPJAl2KEAUJ5RxmvDkcAjjzxievrpjq2qVqv6GBGu/01CrLKmTEn7RKqvr7wysE7bx9pu02j42zAy1vyCgkVZmbPf8iZIgldes+YPLhNK6FdcUrKGfO9OERIUhcMdieVNhIN31q3vfvjwfliFl30I5QGAz9PLV6+kTExL2Sq7oH9W/cETAHIC4A4BCuDhqaFBAAWA0BgnbKVyAjC3+ca/7FKEsv8ryCgrux5/nEh2EXitSmKVdCGDAPpA4vIP5hXm7/nj91PfEWXfWa1ajep16tTuHGkyPSfkLSDXIBASAJwu5+8aWhtFYoBrs32FL2Ry/EnCG76wWS1nSZ3GqOjoNmTVGEIDyoQpQDxgbu71BYlVqqaVdk1krHaH87ilxHzQ6bQX6vXGqlHRUZ1IeXcKGb3Qlt0f7ugmFWsNRmSH57tuFHqYudn2syQ8YdfFi5cOXL16+QqpT3fXXXc9FJeQ0JVc85AQd6mVELUFAOJC+ZNOp2/J5QDj6CL7YZvNlsMOh+0ahzuEUpRKOMm2B9zS16zK6XP06NESb3NVihkRQX6EnAx/nj79lZVszlynTt36tWrVfMlADGbemLtIO8m/6FvJOclckeUBINUGUo7fxi1r/uKkhPiEifx5x95vRUUFB86cOXMU+g4cof/VqlV9yss9Z73w94XhUg/vGRnznqt9W+2lpN4y2blh1c5ms31ZWJB/6PTpP36Aex3qhi28YuNiW0RGRrYjc+AOoXtFbqJTyMNxb9P7NpFySE6R0gd4EJH6DxYXFR7h9z0xMbGFKcr0NGzbJVS/UB4LfvkoAPjj2wPLDFUCs+dl96hRrTrJgv/PZ2dxUVHOiBFJM731SWznIXL/Fp0/dzZ52rTJe+UwEfv8hXJO/3l60OyM9ENC5SxZumImCVvqz33P1xAA6Mv8BUs2GQzGttzyiAfg2uThQybL6YfAOawIAJ/dmBfAR4h4WfARQAEg+MYEW1R+AmA8wDZ/UeQFGf8VzXOxLxF4oP7y0P4uaiXLKn83y5aQljaJ7CDQeB3fFdjjjm6zf/zRRx9NEIvr9+ZKLPUlDi0REgC4LWTjnMl2hqlC8eXe3McZhnKy2/uAIUu8At55992184QMU3BHbtCw/lt8MYNcZ/v7/PlhU6dO2CPGHhhkZy9eRpKndeafA+N/6eLF6d7i+iEOu1OnTktIor22fMOG2H57MudmJXkLH1HDA6Bs3zz5FN7btWtbtlAows08EWkkT8QrfPECuF+5fGnkhAmpO73N1yVLlk8h1w/m9xlyIfxx6s8Rc+akfy10vRy3eTkCQEWOm8froFPX7Tqt7i5uH+1228EPP/joDW95NMCNNm385LTo6BhgB59Vtw7iBvt/JNzoFbH5Ina/gfF8/dq1jIULs96TCiOAPAl33d14oVDCLylvJ8/q3fhxKw1Gw9O8+9xBVv3eXrZ0QZaUGz+sHD7wQPNsnV7fkj8/yP3y4bChg4aKzTsUAPzxDYJlBhMBseS95LuskHy2XuYmzBVyf4fPoDGjk3t7C+cZMWJMk/vvb7aF1miqsH2H7+q8/LzZqWNG5CjhISYIkmePvXPnZg4W+iwTEi7kfOaLtWvx4pzJ0TExSdz3nQ7HsbVrV/Y8cuQIuPT7coB4CgIACOEoAvhCEK8JOgKKDKOgaz02CAmUJcBm+ocVTYj9V3yIPVj7qkorboCPF8DDwpiU8e+S/Xof5T+QFxYUZE2aNG6pnLjeG1/i/1rLXbWH8qRWg70JAB63ZrN53dzZ09O9GSWwQ0DL5q02w+4AQhjkxqaLxTNKrQSIraiSFexfDx/6vwHr1q36S2p4wKgbP3FaepTJ9Bp/Bf7SlYujJ40ft0OsDLUFAPIgde38uTMjZeyDTIl5jkgZYmIPfZBUbs8nn7wilQkajHeyk4GggACc5DwMVuS4CYULwXz56MP3e0p5m0D/oP9z581PJ6tgA0vNF+L58sMPx3suXjz/V6H5AiExiVWqzeDte63IfR/K7dmzZ82n2nUgu3eU3j5LKg5XaK4qCV/4f/auAyyKq2vvLrtLbyKo2MXYUixJfhM1RqOJscQSjUgSO1GxYEHFEhGxgiCKBSXYY8Fo1ERNbLHEElOMKdaIFVEBpbO7bPvvQYdvGO+0LbALd57sly/Mre+9Ozvnvee8h5oT23OLT7yLEAB8TyJy314REJOGDwhxEO399++/41u3ef0reggW33cI8FmesDrcw90zlI4Vete5tD45cSCf5xcOXxbvyfwb1/8bHB0d9RuzzoQJk1ogUd9dMqnMm7pnjrdlVNTiD2vXqbMGPUvhEKjkstDhDegAgDcACBMSTQB7/XKRcZciQAgAshkqEwJw8g9if+BGDsa/Sfsb0oa926HzPuYJMi6lnS2Bt3BJDAiBxdNPEk15IYc54QxoOA1+nPkQxdJN242bNxcBwEce0NtbtTopBhlFZVIHwn26HgAf7mBUIbfsJCSA15NelutEBF66RgSHgOv/G/Q6KJNA+sU/fvt8zZqE63z9UvfZYsL5XqwsSQDAiyEf4UCfD5shxkd84dYLvXA9vfzvP0Hx8Uv/FYIZzwk+ZwhARa8b7sSJ7/SciQk8czp26LSHLqLHFbvKlqVEq9WeWxa35HO+k3dm//ErVoV5enhNof/dlHWHjA7Hjx0ayJfCk9k/jkThI34IASDkm0XK2BsCpor3QqgcUq7T0t9bIAtO6s3U4cgD6xwOB9AMGD58VArywGlD3YfnTk52TlRY2ISvTMEO51EA7eTl5yZMCh0XzWyzW7du3v0HBO1GejvN6Peynz6ZHxY2ca3YMYAWDZrXXoZHg+r+vdvBQohwjv5IhgCxi0HK2zQCJhlINj0jMriqigAI/IHLP7C+Jhv/AB7uxRL+bssEAJtBwPcSz7ZZ2AwyLrdkdpdko/r+vXujIyNnHxOyOXEMPtQDd/LTZ072FxqCgcsxzIXH80wF6+jx1EB6PH2SGTFt2uTNQsZOL4MLx0AvV5xYWJIA4HMhx80HhxmXIYYTXYJ2Cwrzk0PHh8wVgxmb9wefIVjR64Y78RJLAABOiYnJa5Amwrton2fqtfqbSA3/nweP0s/g1KtxWUqEhmvg1gSXjovr1Iztu27KvGE8uJd2PuOFEABivl2krD0gsGRJ3CBfP9/5KIwfDjIscj3JypzF9vvFYiyLVc0vM07wgJsbuWA70vTpQL/B9du7du2GTcxQIj7PMzZw2rfv7D5k2NDdTA0fUwkFRj8UCQCigCAOCB4BxBvAIjuVNFLeCBACoLwRJ/1ZGgHYw/Q0f+AFYNa+tkcCgC2OzxwmH2tYcbglsxkFQtwQ6ZsC5xII98W+EOBOFbleQnAn2UKFA3Gbmo2UQWEY28aPGzUdV8dSBICppzhi+8e6W6LwUaTzMHDlyuVXxH7ZWbwJOD0AKnrdcASAmBAAsRhBedDLaPv2W93dXNzaOMgd6pW4/Rol+ceOHR2wc+fWdLFtil138Lro8/HAnh6ubm/Klcr6cgeHxuihK7964/pwEem2SodpijFvSh2xuJDyBAFTEIC92aZNm/FOzk4oHE/qBm3okYZMUVHBkX/++mc3LqUpVxo+ENREv3/HHj98vC8t7f4tJ+Ta1qhx4/c83D36sQlpUuNGYrsp48Z+Uca7h7qH+97r9Ya048eO9hP6HIHf/fbt27f28/PtgbRz/u+5sGgZPRPoD82BlVjAeSCZmgkA+lqzNhllZHH6iL52oEMwZsyIYaasJ6YOEAF0cUBCAlgIWNJM+SFglqFUfsMkPREEsAiAsQ8/NKCATTHmZu9paxAAKMY5yNfPL9bcdczMyJgaHj5lB7MdrAutGYYYtI9PqcMuCsdGAIj94WXDn+skA4cr7uWGjQDAuUJCm1wvT0LWEuuFwCFIJNYQgzHg9hbXyxbXuLHxmIj0QeJJ/ZKTE1OZdS0tuMQSv8lKANjCurGlDEXCU7/9+efFMJzgpZC9U55lTNl3lhyfKca8KXUsOWbSFkGAiQB4zi1aFDvNw9MdiVe+mJkDyuN+w9nS8PEJ3kJ7XEKecJ9LAA/328FFksPpfv/Az5o3rF//XRcX1/fQKXsL5DHnIWQncIU04Z77ENLA9rvD19+zlMG+i+jl0Lyu7dm9Y8Dhw4ez+eoLvA8kgBZ9QFiQpAkUCBopZjsImG0s2c5UyEiqGAKwd8HdHwz/F1JgmYOFPRIAuFNIU93/KezYsiGwuXezEQBi3cHxL/b8Cv7MNRdDALCtORvhInR/sbhWsxq0phhiuJc4sac41HzEGlXIdXMbct3sRMfDHNIEp7/BFQJgC+uGi9+n8KBSXhbkF+z5999/vtuxY8ttIUKcQveXOeXg+9q1a5dOnl5e3RwdHSFrhRe9Pb7QC3P6hrpUzvIaNWt8hPp/98WsHYaiO/fujJwfGXEa15fYvWrueEl9ggAdAfj+dO7cuYOrq3O9Xbu2bwKFea4UvFCXTdyORThPsKBn165dPQd8ErSWmf7uWZ+GjAu/nOmflJR0i7mC+N8Ofeqhg4f6792bktm7d//q6HvawdPT430UnvQ6Ck2ojUvbKWRnwLMwv6BgzaTQkMXM8rjnvjkhTSgTULuAxgEgZFzifQGXwcwDEZY5AgkAWQGABIAP8QQQshlIGZtAgBAANrEMZBAmIABCfyal+ePryx4JAJwhpi0uPo9UfMP45st1//U335ji7OQ8gF6GTQuBjQAQa0Rb6sVeDAHAomiuysx4HH7jxn+/m4phrVr+9RoGNEwsq3DMbthYigAwlfwRgz3bepsTa4mL3+QyRG1l3VasWBOGUk9N4ns5Ri/BhTqd9k8UmrPv3LlTR4RkCTB170E9MLKbN3/Nt1GjgFdRloEAR2enVkqFvMkzYxt/Qln6wmwwcIZeCBkXCEv+X7t2fg3rBjT29HRv6uzq2grEvpDYoT/CCp7frBdk/CAEgBCUSZnyRAClPI1CKU8HUfuX0spAhLkjVwYbNiOUjUBEqTQ3zJg+eY5QwhDSkfbo1Q9EbF+h48GV/pbFe0yNdEjuC/mOcn9/0bNOr7+tKiw69vDhg5P79u3+m02clM2TqyA/PzE0NGSB2PUdNGiwf5eu7+91cJDVoeqaQyhwPaae3wPDH9IEFqAPSRModsFI+QpBgBAAFQI76dRMBODFkVL6hzAAi15sqrTmxKRZMwSATfTGoqDQGmNzKbRnAgCXi9ha+HG9iNgTAcCWLUMs4cPEmUlmcREAtrJubFkfeF6Q0aEUigtWqQ7euH5t54YNSdeEvuzj2gWPnZCQCS3rN2jYD8Ued0Jx+XX5jHyu8ZniAQBCjs2aNO/j4uL2Aeq/IZ+Rz40PIQCs9QyyRLtgtPn6+rt8992eLEu0Zy9tMMOeKAPbw8ujJTOdHnNOOM+sJTHxn/pWrx5NJw/FCt5S/SDdnvfq1quLhGzLigiyiXOyCe6KXQs43Uf/PCjWaP7Izc07irwhzojdF6vXfLXM2dk5kN43V9YerjE+19/ZoVQo3qKX40sDLHbetPKUOCCQAIXoA6EB5CII2DQChACw6eUhg2MgAMY+GP5WM/6hPzY2WqyYHX3sECeMNADmiVhRGbjkMk8UccYVV/o9Ef0JLsp2umzPBIClCBqhILIZyfZEALCEapidbkkMAWAr6wbrDsJ4Q4YGL3FycurL5wmA2ycg9IVeUL85e+bEWjFp9CAud9KkaUHePtVC6WkEhe5FtnJCCQAgHqZPn/2ef53aEaj/AFPmjseDEADmrqEl6/fs2a9a5y6dA91cXTsq5IqXJVKpN/pNvGHhuGpLDtkqbeE0PwoLCpKQAF575N3yMtUpxO+jQ4NfC/PzfkLfJY2jk3N9uUJec9vWbdPOnj2RT5XDCdZxCcVyTYo1/S2LAB7OVV4IaGhueWhuV4qKCn+6fffuqT0p266mp6ebdfKNJUL0/wtHEDIuehlcWAXKjPPLkkXRQXfuXAMBP2tcgAGQAFSGAGv0QdokCFgEAUIAWARG0kg5IABp/iixP7PS/AkZK46NNlVYTUh/zDJiYpsJAYBHWEwIgK0YkvZPAHAbbUK+CytXrVuA3NWHU2W5DFFbWTf6vECUq/FLTechde7XTDOGjerCgsItq1bFL2FzmaX6g2wAH3TrtgoZHm+J7Ys6tVMVqQ4WFBTc8Kvht4B+ciiEADCH9ID+UYRylkat/ikzM+PHOnXqxZXN3U0IACHfl/IqU45x1RafEvxG1q9fz7NOnbqNlEql661bqf9cvfp3JsTti+0MJ5QKYQBSqcSD+v6At+D5s2e+2LQp+R5X+zjvPS6XfSFjxWXvYTu8YPPiovcDRAaa3130Pf01IyPz0NmzZ/88fvyHHCFjEVNmavjs15s3bbYVPcc8qXrmvHPhiBpTtXHEzAOVJSSASMBI8YpBgBAAFYM76VUcApTxD67/YPxb/cKpyMILa2ZWVjiKy9tu7QEQAqD9fhSn7Pu/FwHxhiUhAFIGin1RE6MBQDwAuJ8CIMzVrftHH6NUXZ8gAx3Usl9IjcXVglqjObIiPmYMGwnAFvOLb9OoNugNT7V63RUk0vjrg/v3Tx84sO8G1bYpxJOYsAcwItDnKYoJvqkuUv328OGjk6dPH71MGWBi9h01P1PqWPu5XZnbL8e4arNhBK+YUaPGvVujRs3PkUhpO/Tdc8c1CkrzhUVF34rxuuEj3MWkAMWKnpopVgfPhZ4f9dsjd5C/xGdIs3s7GtJycrPXXrty9aQ5wqUgIoguVyBe3N1dGygUjtWLNKq7s8LDdjHXA5d1CMqIzf5DtYsnaowFqTdThy9eHHnO7E3G3QCQAOBlAOEA1vI2sPIUSPOVHQFCAFT2Fbb/+YHbPyj9w6dcjH+ADMdGw9/F5qI3FX5LEABscX+mjomvXmULASin04IysJpiiIlN5cS1jmKMKpxBAG2XpwaAJTMg8O1vc+6DsRwYOPitGrVqfOyEFPdRbH51vhN7IByLCguTJkwYM5/ZN8S4Tp8xNRHluv4QNy44kVQVFf2Qlpa+n25os83BlH2HxNDmIDG0Ubh50POWCzkxFLPvqDmYUsecNazqdSsgrlo05GD4T5kyY6iXt1conUDmb8ioLigo3Lrt641LkXAuGG2cF85tHyqAvsvjzIdhs8Kn7eZrA+7j9rAQzxu+tpkejFwp+HDejuaEO1JjE/v7wJZ1yNSsMmxaTuaI1PLhzrgPwoCgBZCLPkAIgE4AuQgCNoMAIQBsZinIQDAIwP4E5h5i/oEIKLf9Cq6tI4NDdqGTu1b0cZkqziN2dcUQAGw/nFYUvMFOx54JAFy6PnPyEItdb6q8KYZYRREA1sgCgDMyuF6IbWXdxK43nLx9+GHP9n5+tYLQCSWk4INn3AsX7MG//roUmJCw7Cr9Js7NF+4jrLIePXw4Z9Gied+JERQUu+9CQ6c0b9myVQrdZR/6B84iOycndlnskmQxMcGmGPOm1BG7TqR8WQSYAnhwtxziqgUtw7BhwfXatWufIFco3hRUAVMIDN+/Lv05atWq5de42oiLWzHGu5rPHGYZsb8ZuIMGSxAAuHh6tvcBnKu8WCIDhxUuZIQvvAG3v9hEh4WsMZOoASIEEaM7x48fPU1IfTPLUAY/kAB58FUxsz1SnSBgUQTKzaCy6KhJY1UBATD4wfh3RB8IASj3vbo8YXU4U9UXfkCyc7IXTZ0SmmjNRRBDAMA4sAq61he8KQOBPRMAOHdBvpcVa6y/WEMMxlBRBAD0jQT7NiED9n06FuZ4yeDcQLleiG1l3czZC3BqOS50Uu8avjUj0alldXpbuLAjNqEvML7v37s/OjJy9k9ix4PLpsCFO/7ZKNHlZD+JCgubuF5s/3hjgWgAiMXR2uUrMK6ac2pgSDdr0jTpWXpL8y4g0W7fujl24cKos2wt4YhHKCs2/WpwcEgAIgP30ok0S+Srx32f2IgatjSEWq323LK4JZ/z6ZCwYRS/YlWYp4fXlLLPM0PGhV/O9E9KSrqFq4fLSkClWdy6ceN9sSsLoZwenl79ilSFP6fdu3+EHvYkti0Ty1PZAYAEAM8SDfoQTwATwSTVLItAuRtVlh0+aa2SIgCu/hDvD6J/5XryT8eT7ZTLgHLknj51esCWLevTrIW/WAIAdyKBDALOH1tLj92eCQC2+MOCwvzk0PEhcy2NFVt79kYA4F7yxL4E07EQeyJmK+tmif0REbGgc/0G9ROZ8crMPcg2Z42m+KewKeMHizn5p8aNW0c2AoDNFdycdcefQhICwBL7ypJtVHBcNXYqY8eGNm3z+ptfy2RSf2YBKrPG1SuXt+7fv+cOeKUAgRYUNKRhy1athrq4uAahem7MegaDMf3iH799vmZNwnVcp2zieWK/A9bSUWEJLXh06syJvjhDetXqpBiEy2dljXWj9lHGw8mzZ0zfK3YPsb0LIBLiZ6TCP4RNhR9HiFQEES92vgLKU+EAkB0APoQEEAAaKWJdBAgBYF18SeviEID9CMY/uMNCzD/8d4XuUdwPI0ypoLBwAxIDnGPKy7YQSMQSACwKuoac7Bx0IjfhKyF9MstQYRBIzbwRcm0s0On0N3Q6bXpWVtYPuFNGeyYAYO64uE6dXvffwe/39t+/f/8TUzBcFL10ADrZjUa+0YU6g+GhQae/r1YXXTxz5uyePXt2Pma2aW8EAG686IVNff/ePTiJPiYWMxyRxecSW5HrBkJ/Xbp06+Lq5v6ao6NjK/RdCTAgN+KNG5M+FaswzhbKU6wpPjlmzIjSl3O2Z4Opsa1sBj0b7mzfc1NjdWGP4LOuEAJA7PfH2uVtIK66zBThN2pEcMh2hVz+BsN4NajUqm1bN6+fzxXTD6kNP/roo5UKpQLCcOCwofQCQm15fHQw7gTcUiQYG5ln6neZGjzuO4qey6wpWsPDI95s0vQlUOAvI5bIR4Sw7bfYZQkh3l7es+iYCgkrwGVFgD7KW8/ISt8jigSAzBOQKpCQAFYCmjQrDIEKNa6EDZGUqkIIgEo2ZfyX+TGuKAxGjxvX+M02bXci18JajBcM7ZOnTyKnT520yRpjE0sAsGoW6PVXD3z/baApBuzCJTH9avrVimeql7O9nNg7AfDMWK8Vh9I5lYpNwkuLqW7NbC+nXAJL9kYAsO07FAZwEIXJjBJDkLHtHz4CoCLXDeeyyha3L+Q5gUIqtqGQik70sszYXbZng6lq2bg9B/2LJQBM1Rxhf8YSAkDIninvMjjCjSvsJzAwsOabbdv3c3N17SiXK5qg8T5/vhoLijWaSyi13J6kpNWnxGhGUHPGG5pGbU720/lz5sxcL+T5w5bNAjJXoKw/s9iy/jDTlcKYkAfAtT27dww4fPhwtpB1YVPhNyeMCvoVq88C5GNcXMIaRyenPsxxo9+rf3/84YchOMIaN8d58xa8X6du/ZVMMgFh83fKzpQgvsw0uP2FSNCjiAQdJgRTGy8DRj+EAxSgD2gCAClALoJAhSBACIAKgZ10ikEAXgrAFY9y+7cZkHAvGTA49IKQn/H48YyZM6fus+Rg4VSx/4BBsUql44fMUwkuhfW4uJVfIPXjiLKsu9GAXszXzwifEinkZYiaB6QS6vXRxynoRLM5fW5cxo29EwC49Ekwd1NPQdBp9kgvbx+0HmWzV6B12DZ+3KjpuD1jbwQAzIFl33G+POPmvmLFmjA3d/dJzD3PRwBU5LqxKV2bEjoi9DSQjQAw5QSeK5WgWALAFDE4rlSCoGlw596dkfMjI07j9gsRAbTkr47wtnBeOpD3fsumzQPOnj2RT7UUEjIhoFXrNkuQkO5bAjJe5OTl5iauXbvyK6Ex52zf+yJV0U5EzIeJ+b0DkqJL1x5I9NchgI4El0u/WN0MNoStocLP9lvMRSxwhVJAHD4SF53HJS4KZPBnnw+f5ubmOhg5bsJ7XOkF70p379wNiYr68gTfToteunxwdZ9qUzTF2kv5ublHLl++/PPu3TvSxKwnXx8VfB9IADD8ITsA0QSo4MWoyt0TAqAqr77tzB1O/sH1TIk+Fe72z4SF+yXVqC0oyE+KXrIg2pQTDHpfwMLPmjW3d81ateayiRlxEQBsLzFwkpFfkJc4a8a0aCE/ovBDPnz46NVMcTcYK9fLlb0TADA/NrIHTu0v/PLL8OTkxFQhXxu2UxD0IvX08r//BMXHL/0X1449EgAc+07wSx+INflUrx7BfHEEjPgIgIpcN3ZBPuEvvDB+aGdJ9LJIV1fXkXRjCScIxuYmCy/pl/68+Bmfgjm174BoHPBJ0FpENKK0hC9eXAY4TvxRrAghPFcnhIbNd3Z2DmIzELmed4QAEPIksnwZvswbsJcjIhd+6lvdZx7yqodQPsEXEAnnz575YtOm5Ht8lXCeP+Zk6YFnUDUf3yimBxhbWj+8Xon4PPN4/QvTw6gAN1M1Cp5nD1jE9PqDNkGQFF13C/ILvvnvv+s/qhGbAH+vU6duI5TetC9KSdoV1fNirhu8f1jTW5Jvn9jgfcr1H0gAIMwAR+IJYIMLVdmHRAiAyr7Ctj0/2H9g/MPJv00a/xR8XCdlUAbFx6emP0iLjIlZ+JMQI5u+LKACPmbMhC41/WvNcpA5BHCdlvDlWJ8/P7q7f23/VagNJgNv0BZrT584cTgsJSXlEdu2gFOb1q3bxOFSKcHL1YXzvwSxGcGVgQAAo2RK2IyvFQpFO8yLTE5mxuNIlJLtWzaypyQP9dQZwd5eXlOZL79ced2pvuyRAICxs4WL8KWFA7ymz5gz3cPdLRhn/EPbQgiAily38PDZKH622Sbmyy/f3Km/l7llAAAgAElEQVQ1BwzCZ3wZ7ubmPor54q1Rq/eHhYWOZT5T2LRJhLrrTp8+842XmjRbjjx8GrI9C7gIAJzXx7O1MqZf/vfv4WwEF9UX13OGPh5CANjeDzjOuKQLtcXELh/mU80nEmdECpmNUI8rnKs4l3cVX99sHgVs4UxseghiQ3HYVPjNmQtrWA9KYvTXnxcHrly5/AobHuauH71dMP6RZ0fs7NnTV4l9L+JbLzu/T5EAOjQPShhQb+dzIsO3MwQIAWBnC1aJhgt7D4x+UPu3aeOfwhzyDLfv8M4Gpls8fU3gFA6dtm+/eOmPXVxpa+Clv3/gZ82bNAoY5OLq2g/HnDN+SA1qtXrfls3JM7hEjdhOEqm24AcZnbL8mp+f98Pt1NRzwOI7Ieq+UePG73m4ufdxkMtfxhEQQlz4KgMBADhxuUI+N0gfoVzCP2RmZh1PS7tfks6I7xQEyqg1miMr4mPGcLm42isBwLfv4HuBTo523r17+3Bubl6ur28Nvzp1/Ps4u7j0Qt4uvlzPNSEEQEWuG9/cIWxGXaw5kf0k++itW6n/wFjRnOUBAY1aenh5vct2csZlCE2ePO2Vl195dQdqpxoTO1A+R1hvvnbtyh5K+RyeNx9++FGd5i+3eA+l5hru4CBrWPZ7blQjvQs9+hs8j0suLtEwNq8Pqh4KR/j29q3UrVTaLcCoZ9++tVq3bN2+ejVf1L/Da8xQJVQ3j/kc5DKmiAdAxbwNsAngFeTnJ2ZlPTmLy2SBdpMa/fD8o0Ex/zBqEMxUKOSvspN+3Cr8OOMb9FoyHj+aaE5I3urV66KdXVw/L/vby55NB+cJIzYUh82LCD33Hv528cKgdatX3xS70rg0nc++m8IwWrAgunctf//FfO8lPM/tR2n374RFRkacFDv+KlQeiABCAlShBbelqRICwJZWo+qMBQT+wOgHwT/qpNou9uKz+PxPVymVik58cY3w0mPQG56Cer5BYgTBF3jxd5U7ODRGdasJPSEB4+lhenrEnDkzDgrZIvBCgXLDz0HEApwoWkBM0ah+kpUVNW3a5M1c/VcWAgDm+IwEeH2zTOZQVwjmfGVQLOmlgwf2DuETY7RXAgDmD6fwoROnxjo5OfU1dd8B0YS+Nyq0bf0oTIUSABW5bnzu9Hz7g3lfCOFmqZM6eL7Ai7pfTf9BiIz4iD4WLgOcLW2h2LkioqMg62nWXGelY213D48yecO5hAUrmgCA/f7eex/UuXjx10dcpKxYPCqyPGDapk2b8U7OTsgD6ll6PD3aH0VFBUf++euf3Rs2rLsLf8MJ4KG88b+hH3EH5D3WhprDcy+YZV+tW72BSXxCqNmgQUOCPTzdx+NCBbgIU5b0eblXr18bHBu98A8hGIIAX8eO779cu45/TyR+97ZC7tAYR0hwGc3YNKha7UWUBSRQTBaQyMiFXevWq7eO6blnip4Bm6gmhQkQNaGhIQv4MIIDj7ZvtVso7F3nf63B8zo/Lzdp586vN1eW7wUfVmbep0gACAWADAHEE8BMQEl1YQjYhdElbCqklJ0gAHsOjH4w/h3Rx+72IJymTQ4LH+ntVS0Ml0PYUusAL8aFBfkbt2/fvFLsD2lJHOa8hYOqV6s+z5wxUsaBEBa/MhEAsIb9+w+q8UG3bquEiFixrTm4/Qvx3KDq2zMBAHMQ4tLPgVUOEooai9oYRVfCF0MAVNS6Qb9c4p1ingkQanP9xo0QPkMGvuOLliwNd3fzCBFKJtLHAXsTqWsfOnDgwMyDB/c+xRkzfGrkS5bEDfL1850vNtYbxgH9I2+k35FL8tTExJWpuFhoHYcxVd4EAKzve+937+bl4dlZqVT+H8IcSCrtg7S0sRERM38Us8a2VrZkLy2KnYaM8TFsp/L0cAycAB5zTvDbce3G9VF8+/iZN8trG9HvlH/Z/SnRPX2SGYEjnsU+J2F+QUFDGjZr0byTu5tbF4Vc8ZpEKvUWSlSyGc1sWUCQ8d9PqF4MzLnEq2LG9CSm7o7Y+HkuvSIKW7FinfA9a9W69XAXZ+eeUpmsJhMzGCN4KxQXF5+/lXpzM/ou/0Xc/UV/wylhQCAACAkgGj5SwRQE7M74MmWSpI5NIQDGP7iZgvFv1xfkEO7Rs8c8Z2enHmwvTaZMsMSFtyB/2/fffbv62LFjoBRr8lUyxl495qKTvZ7ohxtIF0GXKeRDZSMAACh4cZwxe06Pmn7+M150m2aHEowbiMe++d/1OTExi38XBDoqJPbFFtpF3h5Bvn5+sfQ+uNSrucZiKaMKYswbv9R0PnL1foXvJZtpCDJT4YklACpi3ShMqf1Sq4b/LK74etwaPHPdz98qlvCbP39JT6QfMhfph9QWss+e782/0d6cS9+bOGNGiKhaWFh4y6bNm6/g0y+hxvasf8PtRxnpS5YsnH+IMhYmTJjUomXrNrtkUpk3rWz+jev/DY6OjvqNOTdL7VUhmEEZnPgd/N3ecpTDc7pz584dXF2d6+3atX0TnFTzeZMww0FwAnh0HMUKQo4fP6kZyhiwjSl+C9o6x48dGsjUrcE+J2nx7TDH9u3bt/bz8+2BTvf/D7Vb3xSSjJqTRq05HBIycgRzr4waNapR27c67KF7LNH1EITuLSjHriUiLNsQeFQMHToyxtHJuTfXMxd999KOHzvab+fOrelixkc9VyGUx93JHTw4JXfv3svlS+snto8qXh7EACFFIOgCEE+AKr4ZrD19QgBYG2HSPh0B+NGgq/1XCnTgZKhnz76D3d3dh+IYcmGThBhJ7e+PHz1ej1IhHTc3owCzTzgZGDx4RLdqPj7dlQrFG2icnox430L00pYJeZkfZWZ8m7J96xmh6ZioviojAUDHEVwrmzVp3sfFxe0DB5nMH+IjqRctMGrAgINsAUWFRScu/v37t1waEGx7orIQANT8ALOXm736uYuL8/vPXu4pcUoUHoNOCNUq9bl/rv69jh7nagkCoLzXDbeepfvF2fUdFPbTCJ04etCNELRfSr5zGk3xhUcZD/etT1p71tTvPXhejBo17l2/GjU+ge+3zAG0AZ5hTe1NnV5/AxGLx367cHYvTggUJ4IGdXOyc6LCwiZ8xfUcA+IDCfu1bBTQeKijo7ItMoh8qecLtIHq5qH+USqvgiPXblzdj4trfh5bvgWN/x16X2xiaOVNALClfCwu1pyeMnlCkK2feq5cuTYKhYUNotYFvn+nzpzoi9bO8c02bXei72cttjVmZqNgS1lJ1TfFdR2XNpVt/+Gek+CqrzfobiMiqgaao4ew311cKaMa7dX76Nl0Misz69TRowcvsLnzQxjB8OGjUuhhD9CiqaQQW+pYwEFTrDny+6+/RVFhGNTI4bs/duzEnjVq1pxOJx3hZB7pEWxDBxQD6R466O+iQiVMx5HUNAEB8ASADyEBTACPVBGHACEAxOFFSpuGgN2o/Zs2vf/Vgpfodu3e/cDD0+M9pCTfAv3wQlocePEvjcV/9uJvzEcvGakqVeGFW3fuHt6Tsu2qqS//5o6Z1CcIEAQIAgQBbgTYxO+A9Dt08FD/vXtTMm0Zw4SExC/d3N1DqDFSJ9UeXh4tPdw9Q7nGjjs1xgngQRvw28bmtcHVB5xgjwwO2YVCrlrRy4F+yvrkxIH0MDict4gp2D8jp4xZ5uScX73mq2UolWUgvX9E6v0UNmX8YLGkEJ+OCjVebbHuCugKyeUODRG5iHRqymb9gbFABhFEXCx6p+O7e5D3Wh3auhseZ2aEzQoP22UKZqSOVRGgsgPA6T+EAhBPAKvCXbUbJwRA1V7/8pi93an9lwcopA+CAEGAIEAQsC8EcOJ39nKiitNYKCwoSEIu8u2R0f0yzUAsyRRTmJ/3E/IS0CCX8vpyhbzmtq3bpp09ewLylpdcOM0I+DuXbgPfauPSS+LSUbLluedrH8h3RLzfVhUWHXv48MHJfft2/y3W043Zx9Kl8UN9qvsuov/dHFKIjwTgmyPcB6+U3d/sGINENLWW9FAQ0jcpYxEESHYAi8BIGuFCgBAAZH9YEwHK+IfYcyr+nOw5ayJO2iYIEAQIAlUUgd69+1dHbtkdjDKp0honnDjxOziVtfSJKhiBgYGD36ruW70zci+vj1y7UciRxBHFxN8uVmuupD188NP2rRsvifEaw52aQxgAahd5qMlcYMsgw//f82fPfLFpU/I9vi2E04yAOlyZG/jaBMO+Y4dOe5h6FkyX+vbtO7sPGTZ0t0Iuf4WtzWehL4YHKKztD5R69Cg6DT/z3Xd7svjGIPY+Tg/BXFII3PrDZ3wZ7ubmDpl8FELHBHNmis7iPBTEpioU2j8pZ1EEKBKA8gSAUCpyEQQshgAxxiwGJWkIgwD8cIHgHxj/ZK+RLUIQIAgQBAgCFkOgJCPL5GlDPLy8ByFX6IZUfDsYsls2bR5AP7G2RKds4neWMKhAR2H69NnvoTlNdpDLX+Uz/MSKRrJptFC4oFPrqwe+/zaQL1UpVR4ngAf3hKaZw60HYBC3bNVWpCPxHv0+Trl+zdrktcy0lYjQeJqXn7f+9t27x8wJqwOs6tev5+nrW8OvenXvV+RypYdRatRNmTR+NXPcOD0ES5FCQsVUS4Q1DfrUmzeuT2WKziJdgTHe1XzmlMFTU3xyzJgRn1niO0HasCoCQAJAOAB43mjQh5AAVoW7ajVOjLKqtd7lOVs56gzyCBPjvzxRJ30RBAgCBIEqhADOEDQaDE/EpmITAlm3bt28+w8I2o1c5pvRy5vj9g7tlGRSaNZiJYrpDhAyDnoZOMV/mJ4eMWfOjIN8dXFYQR0Q0Huc+RDFhU/bzdcGdZ9NAI+eLlBoW/RyOIMVp0GAK8cUKzSlf7Z5FRTmJ4eOD5nLbBNIi2XxK3colY4d6ffM8YRg9gGeEW1ee+NjZ1eX9ojogj0ih7kifYRr+bl5p86dO3WEjbjBZYlB6T8JAWDK5qiYOpQwYB7qXo0+hASomHWodL0SAqDSLalNTMgBjQJUeCHVH+wxss9sYlnIIAgCBAGCQOVCAGcImpqKTQgyOPE7SlFfbOYPMB4XLowe6+nlFWZOKllQfM8vyEucNWNaNJfwHA6rEgLARMIE515ujgcAjAWXbhHnUs/mjZGXn5swKXRctJC1xJVh0xfIfvpkfljYxLW4OkyBRShjLilk6viZ9QgBYCkkK6wdujAgeAIACUD9rcIGRTq2fwSIYWb/a2hrM4CTfyrVHyjfkz1maytExkMQIAgQBCoJAjiDEaZmaio2Plhw4nfIQFXdv3c7ODIy4iRffeo+GP/IOJuDUvNBnHdplhjq/vP0jRk6re4aKL6jWH0ZinlviorWZiuPTp3XzwifEslGArBhhU6SL6fsTBkoNqc7TgCP7aRcKC749I4v4sueNUCfevzYoYG4VJdCxoATS8QJEdLbwtUxlRQSMkYxZXD7lXgAiEHQZsqC0a9FH0oTgJAANrM09jkQYpzZ57rZ6qjB+KfH/JP9ZasrRcZFECAIEATKAQEQtOvbd8BrtWrV7iSRSeWTQkMWW7LbQYMG+3fp+v5eeqozaB+U0KdMnhAkNhUb39jYxO+4TohxbcbELh/mU80n8sVYf6O6SKX65udTx5fjjNjAwMCanTp9ME/pqOzBJALAEyAzK2vWjOmTt+P6ZDvdNpUAmDkzsl1A44CNMpkUwv1KLnNxZ9MqwIUW4LMGGA3IC2H5xIlj4/jWknm/JNXjjOlJCNv36fd0et1/B7/f25/NzT44OCQAhQ7slcpkPlQ9U0ghsePlK/88deUWpULxDr2suV4afP2S+1ZDAIz+YvQBEoB4AlgN5qrRMDHQqsY6l8csQfAP4v1BTZi4/ZcH4qQPggBBgCBgwwgwT0atcfL43MjZgYyct+hQmJOKjQtSNiMaze0oElYbJmQ5xo+f1KxV6zbbZDJZzTJjNugfXL9xIyQ2euEffO08w7bGEkQCgMdd6WUw6O+fPnV6wJYt69OYbbBhZSoBgBPAMxd3NoV/HAHAljUAGd/5d+/cDYmK+vIEH470+/PnR3f3r+2/CmHqRP87X1gB25jFkkJixiqkbHh4xJtNmr60lb5HEDbq+/fujY6MnH1MSBukjM0hQEgAm1sS+xwQIQDsc91sbdRw8g/GP5z+v+DKaGuDJeMhCBAECAIEAesjwIw/tgYBALNYuWrdAldX1+H0GZmbio0NHTaROBBk27N7x4DDhw9ncyFbonQfl7DG0cmpT1nD3Zh+8Y/fPl+zJuG60JVh8yJAXg/bxo8bNR3XDg4roWNntocTwLME7khnYRs6he9E749NXHDFijVhbu7uk5jeEAaDMf3yv38Pj49f+q8QPFE2iVdefuU18Gbwp5dH6voPLpz/JSg5OTGVqx2mwCJ4Y6hVRSnjxo0OF9I/VebVV191+uKLsVORqGBzJArZRCKVKtGLujQ7O2f51KmhG4S21adPH58evfptZ6ZKRGt9aX1y4sALFy4UCm2LlLM5BKgUgbloZBAWQMIBbG6JbH9AhACw/TWy9RHCHoITCCAAQPyPXAQBggBBgCBAEIAY9yBfP79YCgpLKqPT4V0UHTewhq9fHN0ItFQqNtwy4sTvhCrQh4ZOad6yZasUhrs4p+s+21Zic1kHUb+//roUmJCw7CqzLg4rFK+eee7s2T4bNqy7K3bb4gTwzDn5FuMBAGNlM3ThHiIBCrJznsbFx0WvT09Ph3RqL1wlqSTDwkd6e1ULo4cyQEEw4p88fRI5feqkTXy4xMTEf+7h6fFhfkHB8WtXrp7csWPLbVPDT3D7S6cTrm0wbFhwvXbt2ifIFYo36eOG0//0B+nj58wJ/4FvPuS+zSNApQgEwhFIAHIRBEQhQAgAUXCRwgwEYP9Qqf7A+Cf7iWwRggBBgCBAEChBgGkcmisQxwYrmyK8SqVKGTf2iymWXg6c+B2k0st4/GjizJlT93H1hxNlM+dUFufmDf2ziSDisAJDOfVm6vDFiyPPicUKJ4Cn0RT/FDZl/GBTDGBcWAGfCN+sOZEdAhoGJDPDIai5gCAfGsv3t2+lfpubmwenphJf3xp+der493F2cenODMWA+0Ag8YkqisVKaPnIyIVd69art44ZioAyC/z2558XwxITV2K9ESAkou3rb4WgOQ1EdeFQpvSqyPkInTcpJwoB6tRfg2qBNwf8m1wEAcEIEINNMFSkIAMBcPWnBP+I8U+2B0GAIEAQIAiUQSBhVeI8N1f3YOqP1iIAunXr5t1/QNBuuVzejD4Aa6ViYyMc+Dwc2GLwzTkxZxN6YyMV2LB6kpU5a9q0yZvFbuEJEya1aNm6zS6ZVOZN1eXyQOBrH09QGB6dOnOiL1eaxYiIBZ3rN6ifyEYC8PXLNJYRebRjZULcnOvXr5e7YQUZDkYEh4D7/hvMcYNXAiI0rqPxndeoVXcdnZzrKx0dW6C930ImlZauAXM+mmLNkRXxS8dWxHzEYE/KikbAgGqAMCAhAURDV7UrEAKgaq+/qbMHg58S/CPGv6koknoEAYIAQaASI8AkANjiuC0BAYob38RUb7dWKjbcKTXMoVir/WXJouigO3euwQv5CxcuY4E5avGgmN+5c+cOfn6+wRh379yr168NxgkK4rAy1VuCzWWfTziPbc2XJ6wO93D3DKXf58OVKgvkQdMmTRIdZA61Td1T4A2R9TRrbtTc2TtN8WAwtV9mPT6vBqH9wMm/qqho68qVy+YR418oanZXDkgAyAqgQp9yJ6zsDi0y4BIECAFANoJYBODknxL8I8a/WPRIeYIAQYAgUEUQYIq5WZMAwLnWm2Ncsy0RGN2durz7Tk3fWlMcQKSNdun1hrTjx47227lzazquPttp+fnz5/vxicxBOsVevfo2qVOv7gcuzq7vwIkvOu0GLzzWi+1UHxuGoNVe3LgxKRCNBVKMibqYAnhQGZEvD3+7eGHQutWrbwptbMiQkXU6vttxt0zmUJeqAwZsTnZOVFjYhK+EtNO1a1fPfv0Do5ydnHqhV9wyav5c9cHwLyoq3HH4x8MJBw/ufSqkL2uXYcv0ILRf0A24+d+1KTExi38XWoeUs1sEQOOCCgcgmgB2u4zlN3BCAJQf1pWhJ9gv8IMKcf+Q9o9cBAGCAEGAIEAQwCJAJwCsKcoHnUdFLf6wdp06a5BR7EgfjDnu9WKNbr5Y+jmRUR0b1GuwXiqVQbrckotNgO+TTz+t1brl6+94eXh2ViqV/4fm5cdUuufbdmyn+jiswG1fCBGB6zMubsUY72o+c5j31BpwO48ZI+TkmT07AntaQ6759+zZrxoiAwa7ubv1RzH+DZnYwX5En4zi4uJfMx4//iYpafUpNqFAPpyteT8kZEIAShm5BBE+bwlZfwgR0BZrz9669V/8qlUrfq9ILwZr4kLaxiIAJAB4H+WhD1b0kuBGEKAQIAQA2QtiEKBO/pViKpGyBAGCAEGAIFD1EChLABiK7ty7M3J+ZMRpayAxatSoRm3f6rAHGdd+9PZR6sGjY8aMGCakT0sY3VyEA54AMBak3b83TqXS5Nau498TpQd8WyF3aCzm9Jo5N2QEFiINgCs52dkp4eFTdjDv47BCdTQP0tLGRkTM/FEIVvQyuHlR94uLNad3f7NjzLFjx0rE93AXKPHPmDU30tXFZRgzk0N2TvaiqVNCE8WOiVm+d+/+1dFV4jGRlZVV+N13e7LMbbM86wcGBtZ8662OgS6uLp0dHBwa0vpGB/36VHWR6re0hw9+2r514yVbJDLKE6sq3heEA0AoQD76wP8nF0EAiwAhAMjGEIoAnKrAjycY/xAGQC6CAEGAIEAQIAhgEQBX+cBBgbvQyeXLUIBPyd1cGN9++22X4cNHpaBY+Db0tthy3EP5jh3ff9lSRjfVp1qj/n7smOAxuPlwGcqmzv+5KNxDdJJ9Pvtp9k8nTpw4c/z4Dzlc7bFhxZY5gG9sOG0Deh3QYnic+WjB6oTl3zGNU0iL2OKVVxeB4B3zhBuyCSyPjw4W4kHAN0ZynyBQRRCA7ABg+BegD+gCEE+AKrLwYqdJCACxiFXN8nI0bXf0AeMf4v7JRRAgCBAECAIEAVYEmAQAn3u8JaDE5U83GA3Zl//5Z1BeXn5hsxbNO7m7uXVRyBWvSZBiuhCXarHj0up0/27ZtHnA2bMn4ASuzDVixOj67dq3349c0n3FtkuVR37r2Tpt8T8FhYWnU//778j+/XvumHLii8PK1PR9bNkNmHNEZEU+wudvRAgUIgxcFQ4OzdjWQY9OtS/88stwPm0EU3Ek9QgClRwB0AGAzABAAhBPgEq+2KZMjxAApqBWteqA8Q8x/xD7D/uF7Jmqtf5ktgQBggBBQDQCzHRzbLHuohvmqLB0afxQn+q+iyzZJsaILUQu17dVhUXHXFyc27+gvs8RS8+WPYB9vEY16uu+WqU+mZWZdero0YMXTBHpw7WPwwqM7kMHD/XfuzclUyyGK1etW+Dq6jqcXs9olOikUgm8Q4i6iPEvCi5SmCCAQwA8AUAPAMIB4AP/TS6CQCkCxJgjm4ELAfjhBsMfTv/hIvuF7BeCAEGAIEAQ4EWAedpdHgQALoc870A5CtCF4nLyck/8+dcfP3+zfftDqgpO/A6M3ozHjybOnDl1H7NprpNy6Au9o2dpirWX8nNzj1y+fPnn3bt3pFlLxA2HFRoDa+pAPhwXRccNrOHrF0f3qtCoNQfQCb+LUqnoJMTbAjBA+eoPfrt7ZziXZgDfWMh9ggBBoAQBMPohMwBk9gBPAHIRBEoRIAYd2QxsCFDp/sD4JzH/ZJ8QBAgCBAGCgGAEmAQAX4o8wQ1zFBR/wl62MUo8r0hV+HPavftHDhzYd4Mr/nzmzMh2AY0DNspkUvCSK70K8vMTQ0NDFuCGijspN+gNd0+c+OmTbds2PTAHh7i4lV84u7q0c5DJvEEoDhnd8mKN5lRISPBYZrs4rMzJ1IBLcahDqQXXr187qGfvvu/WquE/iyFeVzokSrn+5s3rsbGx0X+agwGpSxAgCJRBANz/IRwARDh1BBuCAIUAIQDIXsAhAPsC0hSB6B/E/JN9QvYJQYAgQBAwAQFQH0eiax08PT3elyuUzW7fujNn8eLIcyY0ZVdVmAYhEuO7nLIzZSCfQJ05k4RUcsviV+5QKh078rVjinges0028TtQvp8yeUIQ7vT+WW73mivorvFoLOr79+6NjoycfYxv3Gz3mSEXVLmCwvzk0PEhc5n12LAqLCzcOGH86C/FjgPXP4j/nTpzou/WjRvvQ3uDhw+v+0qzVzugUIE2MrmDu6qw8FJGRsYf+/bt/psI/YlF3PrlPaLmdHLwcG2QHZOwVZKeTsTkrA+5NXoALwAqHADEQYkegDVQtsM2iWFnh4tWDkMGwx9S/imI8V8OaJMuCAIEgUqHQIcOHdyGDA3ejlTwX6dPzpy89PYEElPxvjwIAMAnISHxSzd39xAmVpYSz6O3y+bSzxVLz5auEGUPOIjS3Y0y1eUfdwLPd6KPwwpO7TduTAo0RWsApX3cpHRUvv+cXLmrUavPoqwEK/bs2fnYnvYuGStSfO7excst8JNdUrnDy/rc/ISccVOiCS52iwBFAkAYAGQHIJ4AdruUlhs4IQAsh2VlaQli/oEAAOOfuP5XllUl8yAIEATKHYE1a5PXOjk6fUTvmCtNXLkP0IodvkAAmGFYihkm7oQd6luLeMGL37HH0sPJe+yyhCS0L3rS54WM5pwb168Ni45e+JuY+VJlcXoEkAHhrz8vDly5cvkVXJs4rJin9mLGAiREUZFatWPHltumEhli+iNlrYeAZ/zioQ6+PlFSiVRu1On/K9j7Xf/i/YeeWK9H0rKVEaDSA4IeAIgCEhLAyoDbevOEALD1FSq/8cFeoKf7I8Z/+WFPeiIIEAQqIQI4o4wtL31lmz7TuCzWFJ8cM2bEZ9aeZ3BwSAAKudgrlcl8yoN4YSMcnmRlzgHI0WoAACAASURBVJo2bfJm3HwjIxd2rVuv3joUow+Ee+llat77wMDAml269tgllzsE0Nsr1mp/XrIoesidO9dADfyFC4cVIiJU9+/dDo6MjDhp7bUi7dsmAi6BH9d07vHBLonDs/1klBh1hocZYTnTvtxtmyMmoxKBAOgBUKKAJKxDBHCVrSghACrbipo+H3q6P2L8m44jqUkQIAgQBEoQiIyM6lS3XsNkZOhBSFXJxXcqW1mgi45eFuTr5xdLzae8CID27Tu7Dxk2dLdCLn+FjiXKP//vlk2bB5w9eyLfkhjjXO+hfZVKlTJu7BdTcH21bdvWdURwyHY0xjfo98FlH8Xgr58RPiVS6Ak6eBQsiV4WieLqR9KV9iEbwePMh2GzwqexGm1sWFnLW8KSuJO2rIeAV0JMiMzba5bEaExH5n+xVObQyIjIpKfRMUMk1+5gySTrjYa0bAUEYA0L0QdCAkh6QCsAbA9NEgLAHlbJ+mME4x9eUKl0f9bvkfRAECAIEAQqOQI4kTiuNHGVCQ4mAcBlEFt63rjQC6PB8ATFtfdLTk5MtWR/bOJ7fLH08+dHd/ev7b+K6QUA8fMFBflJ0UsWRKfzCK/5+/s7hM/4MtzNzX0UagfC9kovrVZ7blncks/5xPWYWEH/alVRyrhxo8MtiRNpyz4QcB75aR3njh13S2Sy2oac3CiJVObh4OUxBb4/mkt/BxYuW32VdSbNGigJQWAf64xGCekBKRLAbgZNBmo5BAgBYDks7bUlUPkH4x/SGJWe/H/WReI1NdAFuRRKX2abWIHKkPL2OBX2hMNcMHq1lbhGjXTZpZBLW+Ha0umMl2NTigZuOy4BVVNyEQQIAgQBm0OATSSOK02c0EnAyW9Q0JCGTZs2ecfNzeMNiUzqjtKs+aNTO5XeYMjWaFT/pv538+CGDUnXhJ4mC+1bSLn4FavCPD28Sn8f2NTohbQltgwu9MKaxAslfkcfJ18sfcnJfUz8fDdX1xH43zh96u1bt6evWBHzC3P9oO7EidPfatioYQzT7R/aMhiM6Rf/+O3zNWsSrvNhFxMT/7mHp8eH+QUFx69duXqSxO/zIVa573utXhbu4OkeSsX9KwIa+jm2ei0FQmq4xABLiIN3On5tLNb8UvjDkZjivQefVm6k7H52VGaAPDQTCAsgVxVDgBAAVWzBGdNlTfcnhADQ6Y2pGw5p+6/cq820NIybw5Vvtm6i2IpSJWG9EggBYGnESXsEAYKANRDAicSh2OxfUGx2EFtsNtc4Ro8b1/i1V1pNQiJyXdGpL6/XFjJEM59mP10eGTFrU3kSAQmrEue5uboHU3MpTwJg5szIdgGNAzbKZFIgtksvSxAvuLXBEw5GzYO0tLERETN/ZFvPPn36+PTo0WedQql8m60MOpHPR+ELf6N1hNM6iYNM5o0yS7RAaw9ivS9cUP7unbshUVFfnrDGfiZtVl4E3MaNbqxs22YnIhN99ZlPInInz9wsQWSTd0J0kszJqSeXGKDXmrgwmbv7JERAZvN6ClReCO1pZvT0gLlo4EQPwJ5WzwJjJQSABUC00yZg7eHkHz5K9CmzF4QQAOhBr/nvgWHsxxFq1hccU7E5tdw5vJqHLJStPiEATEWW1CMIEATKE4FF0XEDa/j6xdHjs/V6Q9rxY0f77dy5FcXYCrtCQiYEtGrdZgky/t6ityWkNsSWa4o1R1bELx3L5xIupD0hZZgEAJconpD2xJTBhV5A/eJizekpkycEWZoIwWk9QH+5eTnLJk8cH8c1diEkgNC5g9fB7Vs3QxcujDortA4pRxCgEPBOWhEjc3H5DBn6lwtSvhlY/MPxEg9Lr6ULBshq+ZXsY92jjIl5U7/cR0eNIg6Ql0AtfX5Bck7I5LkEVbtAgCIBICsAEIwkM4BdLJtlBkkIAMvgaI+tgOHvgj4vGP8wGUEEACpnjTAAIX0TAsAetxwZM0Gg6iEwNXz2682bNkPeTFJPavbIRbsg9Wbq8MWLI8/xIQLu3hGRCz/1re4zTyqVwTPbpMsUgTmTOnpeiekWn5mRMTU8fMoOc9oUWpct9EKv16ceOnio/969KRb1Whs8fHjddzt03ieTyWrSx4iED4+izAfD+MbdtGlTx3HjJ89EQn7DmLH8fHXhPqwt6uvQgQMHZh48uJe4XgsBjZQpg4DrtAmvOL76yg4J8irSPXw8OW/6nL1UAWWfHj5u/XrvkcodXjKo1QezQ8NHSYpASP7Z5ZUYP8/B3S3YqNc/UJ0821+1cet9Aq/dIECRAEAAkPSAdrNs5g+UEADmY2hvLVDp/uBlFMT/sIr/QoxwmLg1wgB2znHu2LyBdL1MKmV92SUEgL1tOzJegkDVRIBNJE7oiXhM7PJhPtV8ItkMQ2T8Fer0+tvIuC3xJgAdAIXcoTFy6iqTYu6ZoWgounPvzsj5kRGnrb0aiADYpnRUdqL6KU8CAPrEhV4grHKvXr82ODZ64R+WnD9KO+gyfPioFLlC0YbertiUj6GhU5o3b/HKLKVS0UmIlweaT46qqOjQzz//FJeSkvLIknMibVUhBErc/GPWyJwc+xh1ut8LEzd9qrlwoSTkhLpKvQMYYoA04sDLkJ+/PGdsGKfHSxVC1d6mCqf/wOoACUDCAext9UwYLyEATADNzquA0e+BPo7ow7r+QgkAa4QBnElwmefpJi2NHcXhTQgAO9+FZPgEARMR6Nq1q2fvvv0nnjh+MtHSJ7kmDom3Gk4kTq1Rfz92TPAYrsqz5kR2CGgYAGkEy8T6Q652VP/Hq5cvr8KJ/PXs2a9ar169YpAB3o1pSPLlhuedjMACdAKgInLLL14c29evRs0VSEcGfvNKL6HEi8BplhZbvearZc7OzoH0eqYSDkAofNT34x5ent5dUchHM5lU5g3tQgpJIBVQqsALRLBP7AqR8qwIAAGwKGKYtJp3iP7ho8jc8Lk/MMu6R0x9U/FSE/Bkci8VA4R6yxfHobCBQRLkXaM6dGRgUcq3hIiy360GYoBAApQhf+x3OmTkXAgQAqBq7Q94EQLhIOpkXTQBAKdNTPEhS4YB4IgH1KcO9VnmJY4QAFVr45LZEgQAAYiX7tmr3xZ0yt3QGie51kKZqYgP/fDlpX/uxr5FqVC8Qx+XVlt84cjhIyF79ux8zDVeXH54cBXX63SXfz5/+outGzdazU23S5fuXoGDAlEWGXlJFpny9DygMJkwYVKLlq3b7KKMZ+rv1kpHiNN6ALwfZ2aEzQoP22WtvUXaJQgIRcBj6YKP1efOnyyj0I/CT9y6d25YkLTlGt2t/4U2UYq/auHTd0gVircojQDHNq1fUjRrsgmV9TBk5yzKCZ2eKHQspJxNIgDhAEACUOEANjlIMijLIEAIAMvgaA+tgKs/le4PUv9xXmweAJpi41mlQvoaXZ3fkmEATPd/9AKl1ukl15jpAAkBwLeC5D5BoHIh0L//oBofdu8Oxv8r9mZYRUUt/rB2nTprEJEJnlclF19eerx2gP7+6VOnB2zZsj5NyOoGBgbW7NK1xy6khu+aX5C3/ZdzP28rD1dxWyAA2EIvdFrtxY0bkwLPnz//vyBmIWDylMGtF1RBp/UbJ4wf/aUFuiBNEATMQsA7edVamaPj+/rCwm1Fu7+NKz52OrdU4E+ru1i4fvtgzZkzBWydeK1c+oXMyzMCGQ7FxWnpIXLf6n2fhQ2UFQ00a5CkckUjYEADKEaffPQh6QErejWs2D8hAKwIrg01TSn+w8m/An14152NAMgrMmxzVkpfphvkYKRfv28Y/Umk+pi5cz67yjnGw0X2GdWOTif5T6M1XHJ1ln1Cb5sQAOYiTeoTBOwHgWHDguu17/DOBmT8N6dGba2TXGugghOJQ89NzjRxS5fGD/Wp7ruIPp68/NyESaHjosWMsX37zu5//nkh39LK91xjYBrfkIrw3NmzfTZsWHdXzNjNLYsLvQCl/FNnTvS1tAdEv36Bvj169tiD9mgAfdzmpHw0d/6kPkGAjgAl1lfyN6OxwFBQsEnq7NIN5ZYMEHKC7zx8cF3nTu33SB0cahuLi89L5PImKGWgZ2nKQAJ3ZUAAvACABFCjD5BBRA+gMqwqZg68hmAlnXdVmxYo/UM+ZM64fzoobARAboExWW8wFjFT9AEx0H68aro5wI7qI/EJ6em6Ry6XvES1A+0aDVIVUxOAEADmIE3qEgTsCwFcnnVrneSC6/yIEaOaNWrcuIuzo3NrqYPMw0HmUB+5zt/U6bTpOTm5p5DS+k9iTpDZROK40sQx0+jBipW3kJ6pu2TEiNH127Vvvx+p4vtCGxVFAOBCL/iIF1PnDPtmWfzKHUqlY0fwUEH/PCjWaP548iT7wOLF834oTwLG1DmQepUbAY+Fc96T16kThZ5pDekzRd5Id9U/nf6kaNO2B3wIlHgRODl+RJVjEw3ka4fct2kEKBIACAAgAggJYNPLZdrgCAFgGm72VAti58H4B0VorOI/bjJcBEDqA92B1k0USAxGUipMBSf1iQcL+yftlzwxFZxvIp26Nq0rW4fcZEvUq9EbVNHVO8aRdXylXQgBYCqqpB5BwP4RwOVZt/RJLhitr7/5xjQnR6euTNE9JoLIwNMWa4tP/X3pUlRi4spUIQjjROK48tLjCACVWrV7WtjEibZuTNoKAYDbN7BWXMSLkLVkKzN58rTXkJS2YU/Ktqvp6enkpdkcMEld6yDg7+/gOW18kNzHZ7KEnrYSecZoH2UsyFue+J2EY+8iEqGrol7ddShdoBM8B5kpA60zaNJqBSAAJAA8wygSALwCyFWJECAEQCVaTMxUYH1B8R8Mat64f3p9LgJgybaimKiRLrssHQbwovu/8XJsStHAkD4uk8USAD9GOwfV9pXF0udkqtdA1Ah5/T7tHNFplqTkNAsuipwYNF8lOJ1Wt7clLqEfOffwqybpq5RLWyACpVppai90XGSQSPMMekmmqtjw25U7hp2Lt2supaZbhnlFh1OShSPkzd5sqvzE1VHaxcFBUgP1D3uj5DIaJXl6veRxocZ4/Jd/i3dMXae7acpXA5fBQV1sOPnmGFVpWIfQdnHpIBFImfvPafpEbNBhXYlxdR5kGqZ+GK4qzT8e4C9xiBnj1KWen3SIUiF7TSYxeqOXGfSvZ2ug1Rn/ffhUnzJ/k+bgr9clGrbxQjsrJjh+VLOaQxBaT9DFeIYntGOUPlFrjRfvPDZ8PStJfcpS6ygUu8pWjsWFXnX/3u3gyMiIk+bMF7IKfDxgULSj0rGnkNRrZfsyqgsLCresWhW/5Pr166x7BergXPq58tLjReUMRZlZT+ZGRc7ebsskQHBwSADyetgrlcl8YO5Iuf5yys6UgceP/5BjzlqJrYvbN9BGsab46JgxI4aJbY+UJwhUFgS81sSFydzdJzGfeUa94bY+/eGi3Pkxh3CigI5t27q6jh66VapUtDVqteeeLlnxuYTn2VdZMKui84DfNSABOH/fqig2dj1tQgDY9fJxDh5O+8Hwh9N/MP5FrTUXAdAhtGjuqeXO4ZYMA8C5/0O4AfSFMyr5jHlbIgDG9JRUG97TZZGzo+RDtlzeuJU0GCU5T3MN6+JSVOsPXDAtLQsY/jtmOfauX8PhSwcHaW1B2x0ZsDq9NPXiTd3UkTGa3wXVeV7I1gmA/fOdetavKZsrBAtkxT+689AQ0WeO+iAdAwrTBjUd5iJxtZp8+CBCIfX36/oJo+I0f/GVJffxCLC50Gc/fTI/LGziWlNxA+G2pk2aJCIXf2HfDZaOtCge9tCh/aP379/P6gGFE4njShMHOeFbtmyVQhnRVNfgXo6uu0gD4ZhGrbqL9qn67t07F9UoLyCUycrKKvzuuz1ZpmJiiXpzIqM6NqjXYD3i1UoyzlQUAcC2byCV3p7dOwYcPnw42xLzJW0QBOwJAWX/3tXde3ffY4TQpqysWUgYsB4iA4YjIhzeFxGHbTRI9IZU7fUbU/MXLyvzDuARPqll0dPcXNcWL3UwZD29mr8w9g97mjsZq2gEwBMABFPhQ0QBRcNnuxVEGYW2Ow0yMgYCsK4Q9w8nkhACIHqd+QiA5KmOr7/ZXL5VJpV4Un2bEwbA5v4PJ+z2TADsinTq1KSOwwoHmaS6qbsUsiyc/Kt41ORVumti2pjSX1Hjsw8Uq5RyyVslJ9xiL/QSkK+SbJ20smge10k4vVlbJQDGrVDt2jTDZY6Xq2SkGCzAxfHRE0PkB9PVm2Ce/9dU4rh8gstcd2fJYHHtSPKv3NWHDIpSnxC7DKT8MwSwLvRmnORGRCx4t36D+qDM74XDGK19HjIUr+sNhhIjEYm7+SvkDo3R47QkRIl5QVq/Qwf2fspGAuBE4uBFOzMrK3zG9Mnbme1BTHnssoQkFJLQ0/Q9YFQjgqCAyh+fn5t36ty5U0e4iArT+/pfTSYBwJfy0BJ9srWB2zdcxIs1x0LaJgjYCgLKfj2rOXds30O9c/9ezYULhfDfrt0/mC5zdvkEvTGWPONKiACd7nfNP5dnFS5bfdUl8OOazj0+2GWUyRoailSbckZPnGMr8yHjsCoCKLKpVBSQhAJYFerya1y0YVh+QyM9mYEAGP+u6EO9qIpeZz4CANzZFw13SUGuz22ocZqTDeD8audlbs6yQKotdGp6KWJ90UA4+bZXAmBnhFPnFvUdEulaCaauKRJeTD91sfjziWt014W0sWKsvOm7bZSbHWTSukLKc5Up1hrPrztUNFqIvoMtEgDpGYZpLi7SJmKN///ta0n+v6na4OV7in9bNdFlDfLk+ECM8U+1o9cbHxy6UBw0K1knKGbc3HXD1fdH8Z/9Az9r3rB+/XddXFzfQx4MPj+fPTXY0oro1hj7kpj4T32rV4+mu6xSJ7l37twp6tt3wGu1atXu5Ozs1PbGjevz4+KiWT0uxo4Nbdrm9Te/RvP3p48VXniR2N8fN2/eWLBq1YrfmW72TVHO7FGjxg739Ko2GdUtOS2jX+gQ/seYJbEhd+5cgzRKZS66SBz9Blc2A7ZxmoMvzBG5wB86cODATCRm+NScttjqMtMeov5OIpd70WFAlhgbPpTCaHicmRE2KzxslyX6IG0QBCoLAiVEQM/ui6SOylKPxeceAVcRMeCBMgDURcyAWnvv/ui82fPNzvxUWXCr5PMALwAgAVToU4g+8N/ksnMERBuGdj7fqjB8OPEHt0v4iD/1fY4QHwEAxU7GO4f5eMqm0EE1JRvAhH4K3xE9FHvkDtLS9ElP8wwJ705SlaS7skcCYFqgomZQFwXoJJRJCQXx4XqD5G5uoXH/w6fG32+k6W7BHD2dJE4tGsrbebvLuisVkv/DhQogQ/xcyLKiz/lO458b/18j47+McVOyTvDyr5dczi2QfH/jvv7njFx9LvT9SiPle14ekj5KB8nLOOO2SG08MmFF0Ri+vm2RANBojWeQF0Tbspga1ZpiyaUClfG0RmfMc1JIq3u4SN+XO0ia4+aPyv6MYvpveLpIwE2y9HuFwjSeaDTGs2jf/6E3SvSeLrJWzk7SzsgzpiT2mXmZ8v2w1EMLnSaHeHt5z6Ib0OjFziJx9JYaI1c7LC70cBoB8Ylu1LzgZZXLuAMjftLk8GRHR+V7ZfszqnNzcuJmzw5fwxdfj0tL+OzrhTxGMh5Onj1j+l7cXBISEr90c3cPod/jy2bA56lgKvYgonjtxvVRsdELLe7CGx29LMjXz69Ug6UiCQBq3yCc5IgwulKkKvw57d79IwcO7LvBp9tgKrakHkHA3hFwnxAcoGjdKlKiUHZ6QSegWPPT0+iVwST2395XWdT4KRIgH9UCPQBCAoiCz/YKEwLA9tbEnBGBYUIZ/0AEmHwJIQAsFQbwbZTThy/Vlq1BhhWkKQRBuvw/b2gHD40u/g3+2x4JgKNxTl/U9JJF0I1FmNe9TMPsgVGqPUUQTcVyxY+XN+vUUplEJ0SeGxfq6/cNoz+JVLOy7r3aSlyjRrhsVyikbzCbh1j0P2/qp3DF9ceEyAO6tFKuUSqkr5Spj4yq3CJJUocJRfO5NpUtEgBlx2tU5xRItkZvK1qK01VgDdmAtF5SCfpHWiKmiUicrLuPdHOCFmm+Y64liAOun+Y8vpqHdDKTyIFwjg2HtP1X7tVmmvzlNLEi81SWasZaiugmDvOFahDH/f77Pdv61fDr7uzs3J/KEsLVfmFh4cYJ40d/iSuzcElMv5p+teLpawOG+5OnTyKnT520Sei42U7ndXrdfwe/39sf52a/eHFsX78aNVcgr6DS57OQbAYhIRMCWrZuE6uQy98QL1TIPiODQX//9KnTA7ZsWZ8mdN5CymEIgAoT3QOvl0aNGjmfOXMGiCJyEQSqNALOo4fUd3r9jTEoA4C3PjvnSF7y1oNchjyK+W8tb9YkQvL82YPS/v2rOnPhC1XypntVGsiqOXkg3METAMRc4d/ksmMECAFgx4uHGTpl/EMIgFmXEAIAFwZgijo+l/s/TMLeCACW8AhdRo4hqmuYer2QhWE7xec7QT4e6xLi5y2ZxTzFVhdLTsfuLhyTckySy9c/kAhzh7usdlJK36eXBVHCP25oh414Tszg2rFlAgAImBtp+gkD5qqPcmFweKnT0FrVZFHI0MKSaGDE/3CheDiXKz8IBR5e4hLJDDtA3w8VInGCB0aqT/Ktg6Xv26MiOu7EXAgubKfqDRo0U86YFb5FqVC8Q2+Hy3Wfqz9Q9q/m44v2yv8MevBAyMnOiQoLm/AVsy5THR/ui/HCgDVs+WrrXq6urm8pHOQtkEAgPPM9zCEF8vJzEyaFjivxtrLUFb9iVZinh1epd1hBYX5y6PiQuZZqn7RDECAIiEfAM37xUHn16uhgojQ8FB5ABfqn2fE5azZs5DzRf7uNi0vDAM+ifQcf4rIDiB8NqWHHCACZCsdYhASw40UkBIAdLx5j6Ap4EUQfMP7NXlchBAD0jwsDoNT7hUCLc/9/kmtY1mmyKo6qb28EQNRgRd0+7yr20RXiUfx32vbj2n4xO7XpQnCBMrhMCygM4N8lW4oGfHNWAm5YZa7IIYo6fTsqdjPj/qEOiuH/VEgMP9UgZGUY3cNlO9MTAIUCHOw8tWgUmweDzRIAyCjLLjAu7zjxf/uKbR1wGSmoskAigB7Ap4uKz/CtI+yD3h0Ve5gZB9Kf6Gd1m6bezFff0vftUREdF7+NwwWMbvTJKC4u/jUnL/fEn3/98fM327c/ZJZlCSPIv3H9v8HR0VElHkdirrYoJdbI4JBdcrm8Fb0eGwHRvn1n9yHDhu5GJ/llPGws4YUBoQ3/166dn0KqLAlRcULqgfXrN2gjlzt4urq5dVAolOA94M6cH5fHghgs6GUTViXOc3N1D6b+RggAU5Ek9QgClkHAM3ped7l/rVXocAArYopyG2fqc3IScpYs3yxJT4f87+SycwTgPf7lhnIfpEXV4vQlw6/L9mgfW2hK4AkA76CQeYbsFQuBWt7NmG0olveASX9YBMAtGYx/cKE3Oe6f3rJQAgAfBmC8HJtSNHDb8RI3Ic7rwGLHvvX8HJBL7LPTVnTKnPvbVd3g4FhNaVyq3REAI+T1+7Rz3C+TSXypyZtCAJRg20yOPAaMeq1OklqsM959mif5be1+1UGc+zou7MAUjwxqzN8vdOxXv6ZDGVdpiHk/+Zc+cGKC+ipuYW2VABCboYLplULNlY8AoWPSqoFEmTzDZYejUvoW/e98BBm4LLu7u8utEZ+MU0QHhfi//rw4cOXK5Vf4vq9i73fp0t2rfv16nnXq1G0EddPS7t+6evXvzPPnz3MEwfyvlwkTJrVAru+7ZFKZN1vfyIX+4bmzZ/tv2LDuLt/44uJWjPGu5lNGubpYq/1lyaLoIJxwH197cD8ubuUXXt5eEQxtBVZSYc3a5LXINv+I3nZ55KXv2rWr54BPgtYqlY4d6X1DloDUm6nDFy+OPCdkvkLKMAkASxAcQvolZQgCBIEXEaDU+1EqkwCjXv9A/zgjSnP73lXnV5r1knl4jKXS/0HNkvuPMhbkzlvyHTnpt93dBBmJev2fwq++v7RmzeqyV9ydpS0UcgnKVCNtIkPpHJFXGtgEJZcVPA8pPQAQBARhQKIHYLtbhXVkhACww0VjDBmMf3ADBdV/WE+LrKlQAsDcMIALa1zWujhJS1+GkZF7cdbGosDD50vci0quykAAoNNJUSEAYrflM2PTdYujUlLGtRnE64KXFA65dEfygio5Xx/Yk3B00voIhTK8H6Z+wb2Zba3UxYaTb45RiVYA3znHuWPzBtL16MesJJd4yQ+ZQZK5/5ymT8QGHdbYw9WBegUqQ8rb41RlBCu55n8szmVMDW9pGUMR1vBehn5ir5mafXzYUfeZ+xv+ziQAwEju3LlzB+9q3u8plcq3ZTJZLbVa/e24sV8IHq/Q8YDLuk9130X08sirQZfx+NHEmTOnCp4XW39wCj1ixOiPvatV+xydPDdjS5mHMtk/KSwq+vbsmRNrU1JSHrG1161bN++PBwTtRHvAA53un1epVVe8Pb1Cket7qciiGAMWZ3xz6QVw4QpzhcwDdevX7+/s5BJEDwMoWee8nGWTJ44v9WSi2sKREOWVlz40dErzli1bpdDx4xNNFLq36OXWrt2wSemoLA0hyszImBoePmWHKW2ROgQBgoB5CHitiQuTubtPkiIvKc3FPz8rWL62NKVwtQ2rNiGhvy6IBEAaN5ISjRu4jHrDbf2jxzG5K9YeJB4B5uFvSu2Q3srqzeoYfJrWV7RxUkr80HvyqyiddF25XFoLyRFB2Bd4/Qq+HmQapn4YrrLkMxiMfhADBBIA/k0uO0PAIsainc25Mg0XTvvBnQvSUcGD22LrKZQAADBNDQOYPkjh/2kXxV7kIl2HWpTH2cb5XcOK1tIXyd4IABwpAvOB0/jMbEPs6GXq5NR0y7pN4bCEPnF4ivkC4E7C0Sn4923HFo3BNLndjAAAIABJREFUtWOTHgCItLj72BjWa5ZKcMqvH6Odg2r7ykpVzJ+tn+TJwfOafmLS+OHwoBMAYOD2HxC0G7mQI2P5fxefMryYNaSXxbnAw31TjWCqbThd7t1nwGQUm/45ejFxFjo+EN8r1mgO7dmzc+axY8d49SnYXOiznz6ZHxY2scxzgzmG5/H/O1D8fxmPjCdZmbOmTZvMGZIBKfwGDAiq8/LLL7/j7un5gaNSgVz+pdW5Yu+LizWnp0yeEMTMKDBzZmS7gMYBG+lpBK3phUHHAcimwEGBELLwMv3vljbQEQGwDREAnag+LN2+0P1FyhEEqjoCyj49fNz69d4jcZAFGLJzFuWETk+kMFEE9vP16NFtDxIErKF78HCKzNent1Sp7MH0ZpLodJd06Q+TK0PaPzCse73t0OWT+aoULjFma+4b6vS+SUOHxtU9JAFuLrLXHGRGH9zpvaXGwQyttVC7EAoAYQCgCUD0ACwEank1YzGDsbwGTPopRQDWDox/OPk3W/SPiasYAsDUMIAX3P8NkuxTf+kHhq5Ul3FFtjcCALDExe9TGEMcuarYeO5+hmHHVz+qz9K9HUzd39jTckQ4XL1jHDlovuq0qe2CIJ6/j0OZE2Odjj3EwxYJAFPCIHAEgCkK/nwEAKwL87QU/iZEGd6UNe3XL9C3R88eSJfAoUx6SnPc4OfPX9Kzlr9/FPJcqGnKmKCO3qB/cP3GjRAhKelwp/hIxO/7sWOCsaQUNSYxxi+VeaC6b/V3nZydOskh97WEJXaWZdJ6vT710MFD/ffuTSmT8WHQoMH+Xbq+j4hPWSnxKcYLA8iIgIAAp3/++QdevERdOAwQCaN5kJY2NiJi5o+iGuMoTCcArNG+pcZJ2iEIVHYEPKJmdVQ0aLAeZHBUJ8/2V23cep+as9fiyA8d6vivQT84aXmHDvfXpuzN9Ihd0Fdew29JGb0Q9CxTHToysCjlW1ZvLXvB8fn76hZ0kPHTxISiqVRqYzDKn+RLdJY4nKGf3js7SuogQeUWSrm0ocxBUs2U03tLYJtXaNzYfkIRNjOOme2DBgD8FuWhDwkFMBPM8qxOCIDyRNuyfYHRD8a/4NM2Md2LIQBMDQNgukdrio2/BC8pCmK6q9sjAcAmyPfCGqBfZZQ//kG+SnLs+l393sXbNZdM+QFiO7H+56Z2zK3Hhgdi1p5etk1jRdt6NaSL6anXuNzwbZIA4AkbwGGDJQA4iA82fIUQAEzFdGhLjDK8mLUF43FZ/ModzDhwvd6QdvzY0X47d24VLFIJbS1cGDPew9Nzqlh3RNyY0Zzz7965GxIV9eUJrjnhXOi1KDXVlk2bB5w9e+IFcUyqLTYCoLCgIOnKlctfB7z00gdurq4d5QrlqyjkgFVzgA9v8GpABM5dtUp16uuvN0ZfuHABXCRLLzZPBD4vjMDAwJpvtXvnM3c3j08RuXBrWdySz8XqRISHR7zZpOlLW+kv9+gRlHHhlzP9k5KSbvHNTch9Js4Ij7xbqf+NWLgw6ryQ+qQMQYAgYDkEvJYtDnLwqx5r1OkvF6R8M7D4h+Ol2kzeXyUskzk7BxrUmu+zg8eXEqjeSStiZC4unxm12rPIr9TVkJv/bc7EcEEZjCw3cuu0RD94QgLJ55FA8mjoaXRPl21Iqykzbo9qvJBsSdToIG1z+5cVsx0V0hYoDMwdPVvhvdzmLlNDMQVOBEgA+O0legACAbOFYoQAsIVVED8GcP0Ht3+IjbaI6B9zCGIIAKgrNgwAp5DO5q5ujwQAYLIzwqkzUl9NhB8F4UtsVGu0kt8fPzF+k/C96pBQ7wCE0ZeebtIQ4f2YXhIn1Ei1RgiAsrgKIQCiohZ/WLtOnTXoxQFEPEsvawmn4VLriYmjpwYYE7t8mE81n0ic8Q8eDPkFedtvXLu+b//+PXfSkao0GIZdPniva/VqviORB8IrOPd5IAFSb6cGL5ofyZplAedCD5oCSFiwX3JyYirbzmYjAEz/JpQQNQb0P9lanfbv/IKC49euXD25Y8eW20y3f2YfK1etW4DCJYbT/87mhTF2bGjTVq1axzqgTAMUZkAyPMp4OHn2jOl7hY4fNAsmTp6OBAgdP2D0+zMSQRxiqggis3/wnkBeDqHFOu1joXgInQMpRxAgCIhDwGtVXJiDl8cUiOlXHz72SdH2b0qyozgPH1zXuVN7CA2oYXiYEZYz7cvdVMseUXM6KRrWSTYWqXc+HT3RGqfG4iZhwdKLguUB3dsqN8odpCVecMjov40OYbLRCX0bUzImQXs933bcK5NKSnVpLDhcUU2h34VCg1Gqgjnp9JJH6GDpUr7KkPbPLd0/Z6/qMoW+T4rq9FlhOPkHEgDIJe3z/zahGVKlPBEgBEB5om25vsD4h5N/UM63yhqKJQDEhgEcXOQ8oG4NaRxN/Z9VXd5eCQBY7l2RTp2a1pHF0VMCCt4GyLjQ6iV/335kWDF9rfo4l2cADiPB/YgsyOVSTwiAsmAKIQAgt/u7HTqjtJFlXeitpQzPRjgIiaOnZhcRsaBz/Qb1EblVNq0c2rJF2Tk5sctilySD0c+2tbjCBuA0/9CBvZ/u37//Ca6+OS70zNh0kVsf3mvUWp3+pkatPv8gLf3g6dNHLwvNaEDva/Hi2L5+NWqi7Cclz/CSi80LA/ZHxw6d9jjIHGrT20CkTfrlf/8eHh+/9F++eUC6wsGDR0Q6u7gMYsT3qtMfpI+fMyf8B742yH2CAEHA/hAocemv6bcCmWgyY2HR+uwpsyJB3d9r6YIBslp+cUjc5pH66Il+RVt3lnp/UWEDBp3u1+wRY0UL+No6SlP6K2p8+oEiEZ3aty19/qLn6amLxZ9PXKO7Lmb8bPpLYtoQVBb9uCLjPgd5YD5BYtm31cXGKyqN5NGdR4a//kszZCYe1D6sKE0D+GF8PgdKDwBIAHLZOAJWMR5tfM72PDxYL3D9BwIA/m219RNLAIgJA0Cew5ITsS5JSNW0J7UYXGr19kwAwPx6tZW4Tv/UeYKnm2wwYom9TNmAWp0x9ffr+gmj4jR/4eoTAuAZKqZkDsDhWZ4hAHBiOnz4qBS5QtGGPhZrKcMHB4cEoD730pXgoV8hcfRQju0kXagLPzXHYcOC67Xv8M4G5A3QnD5vOFUvyM9fPnHi2BcU9KEcmws9qpMYGhqygOv7hUuDyFYexoE+GSj7wK85ebkn/vzrj5+/2b695PTM3AuX3hDIkzv37oycHxnxgmbHihVrwtxAxVsqLePxhTwtsh49fDhn0aJ53+G8DkCcsWfPvoPdPTyCEcFUmpa09LmrVu8PCwsdy+exYO58SX2CAEHACgggrx637p0bFiRtucaWsk/ZvYuXW+Anu6Ryh5eRCZmmOvfrINXa9be9k1etlTk5fmQs1vz0dPz0wfT6FGlgVBf/QA8NsMIMKqzJfh0kbl8OcdkBJ/8wCDjYSMs0zuk5Q7VTzKDY3pXFtIErCyGxqY8Mq6/f06Va+fTe3KHS64MoIAgCQigA6wGAJTskbZmOgNUMSNOHRGpyIACnReBODq7CVnH9p/oWSwBAPVwYwNM8Q8K7k1TR9Dm94P5vQmo5LiE66MtSBhy0FTVCXr9PO8f9Mpmk9AXaFGE5ID6Whzi2fK2RwwhnJ2lnsS5jIB545a4+ZFCU+oUYaUIAPNth9kgAwLhxhqm1lOHZlPSFxNHDWFny3mufPH0SOX3qpE1inuDjx09q1qp1m21M7wcQBTx95mT/rRs3lgpW0dtl5pmHe2yq+/R6OP0A6j64TyLS5UqRqvDntHv3jxw4sO+G2Bh7oXNny/7A5oXxnHTZgdT7X8P1ASEQyOX+T3WR+iIiCZROTk6t5Ap5M/T//dgyFQBeu7/ZMUZI9gWh8yLlCAIEgfJDwCNmfj9FrRpxRr3+uvb6f3PyFy/7Hde7x4LZ7yrq1YvXPXw0Ozd87g+St9u4eI/6IkWmkLfR5xck54RMnltaD72oeCdEJ8mcnHrqnzydj2L/ObOrlN9sLdvTkRinYTV9ZGVC2CC0KjvfmNh9lipazGn6b2udtzkpZZ1YR4g/vU/LytHfbd5APlepkL7yQl1Up1Aj+W7B5qLpBy6UpNqzlwtSTkMab6IHYOMrRggAG18g2vDA4Ae3fyAArGr8Q5+mEAC4MAB0cn0pYn3RQPoDTIz7P4zF3j0A2LYYECHtWyp6eXtIeinkEtac6fT6KLbrwaELxUHMVHQ4jJCb2MVZG4sCrRj39cLUSAhAWUiEhABAjaVL44f6VPctk21BjDK82McYTklfSBw9m7eCVqs9Z4ooHYw7dllCiLeX9yyGa7ohJzsnKixswle4ueFd6PGq+/T6kZFRnerWa5jMSFVY/Ohh+qRZs6bvF4sjvTykWAxo0CgE2pbLHZqApgMiCvOOHzs2ECeuiMv+wOWFAVoAbV5/82sUTuRvzjjBs0GjVn23efP66UyBQnPaJXUJAgSB8kPAsXN7d9ehn++WyuUlxmOJHolO94vmn8sRhctWX31hJK++6iRJTVWXnPTTCACmOKDHwjnvKerWXWeUGFWaS38HYtsqv2laraf9Cxx7N6glX5BbYNhepJY8qFVdGoHEX10QkIYCtWQfPUMA3yDgd97NRdIDve/e0BukTwqKDH9n5UlSb9zW3zzwqzaDyjSAawc8RL8c6hLj6ijpLWF4eEF50CX4/rz2i8j/Z+9K4Gu4vv+8fcmOIGpfilZLS6tFVUtRWkupoLWnSCSxJJJYEo8QSUQsQfC3ldbSUqVFLW3Vj5Laa19S+xqR/e3L/57HxGRyZ968JauZzyf//6/enXvPPffOzD3fc873rDPctiVHOfkd0gH4VIByshhsYvAAQAVYpOcigtcfmKlhzUp83RwBAFrVJ6SropSbZFJBYZ1t8FqfvmoYMixBfxzmgQv/1+jMf3QK0wxhQlzLGgBYHCJ/7cOWoh9QBEAhM7gjEQBsWw30Mn2QuEG7FpJe3u6CL0VCoh7uYwB95KrN37cP1kRQ+8OV6zMYicuLthX0/3YvkVVa29yVAMBPs+Tdm7wiXIb0UEiOx1aBAOZYUSMAwHhs3rQZsLN7UdfKFjO8o+uK84RzARzwoevOlZHr3bt31Z6f990mFombUOdjNBhOrV270h+XY4+TgwuRIY4/AMZEIfDfB48bXeSZsle3OGI/FFFwYcvmLQN+/31PIfM22a8j1QwmTpzc4vUWLVYJhVCW0P4LyBlRysBMppQB+3vk7+A1wGugrDSgGDO0nuKdd2MImbQrhSDUTOj0+zTH/5mlWbH+FpNsJNM//G4xGc+bs3O3CxTy+kK5oh8hFChRZYAdWaERQUypBWU1Z1eO2+ENQn4qndDC2RP4ml6tLVqEzl7VYAyyQsDKHQSWi8aVcsD575c5yqDqXkQYrtysyUw8uXrXNH6ASnvQleOWYF+QCgAgQA5srxIch+/aCQ2UuCHphGz8rS80QJb8kz//pxJfN0cAAJDtwHzl2Bo+gmjq4lHTAHDh//czLJHdojQbmRa8rAEArFGJ8sUu3bSMGhirKZav64qNO9lfUvPLTpLZCinRjQ4E4NIfGIzlrL/OmgaEpmgvukImLn24EgDAlja0UdKvogIAffv6+/bo2WMbyoe3MhOTFxMzPJe1YGuDY9KH9rby6OMS5g+o4VsdyDsLo5AcKSFIl23h4qWRnh5eodR/Rx6tnEtXLg9JSphzkt6eKYQ+80nG1MmTJ37LNHcoXTg/eckGmUz6MbWNrZQDW/pm4iVgI3LERSNwicLo2bNvlZ6f94yTSWXduZRfBM8gml/60yeZyxcvnv8jGzmjrXnyv/Ma4DVQ/jTgERLQSPL22/GEWPxe4bvZQmgtWs3u/N17Z+i373pKl9o9NKip9J1W36H2xSKKoGKA5tBfAzWrN94tf7MtOYmgpF+nltKVZIUAo8mSvidNP4IecVlSEjyPSpiL54qyaB/nEPM/n6ZeZk96QknJaqNfsioApAEwluYtI9n4YZ9roMQNSV7TTmsA8v4h9B9K/omc7o1jB44CADhvOTUNoHj4v+UxesH2i1ppZKxB7TIAAL3M1+w29EvZbsjgqAZrM5x33dURADh53m1KyFLGK5cjssQiZbtwXnCc3iGUzRa4Yo8euLTFrRWQ2QTEqweduUlAbhjn60iKcranm6BIqbTKGgEAhmnygpRNUqmsI1VBrjCucQpn8oTbyqPHlRBk89RzXWymCAg2gx6XxqDRaLaMC/pmEtu4cQnz+tfw9UMgxgsGflvEg7bmgYtIgHvYKivgqj9wicIgZYHIiQ4dP+7l4eH5mVgkalx035hu6HS6M08ynvy1f/+uNEcqFdiaM/87rwFeA+VLAx5TJrWRNG0SS1DLrFrMGnOBeoN67eYkXVpakVxyz8gJLSWvNUtB7QuBZwuqwqI5nPaNZtW6ihJyzmkRINR+wpfyrz2UwvdMZsuTc+nmb8cs0BWroEKvEADe9ws3DEFfzdEfGd2bqBrQXbHwQab5x0FxOkS8ymlouxrRQYgiN1csXgCIAjCiv1z0x5cGtGsXlE5jHgAoHT07OgqsD2n8QxRAqV2OAgC4NACybnzoMt1JOvu/WmvZ9VG4ejTbi9QRAMBVnmBQeNoyqxH+OVX5TAAASfTXsJbofQ8l0VomIV5DCLvPncfGqZ9N0f1s7wJaywjWEa5CuWmwD6wXbmxcFQZoy1ZdgYssfy1URFbxFIxGeW35ZG3Z7Hzz3ynbtNtwxDSuIl9kmk9lBQBgLXDGNZewdi7rCCRy7du3f6t6dd8eMrn8XUS6Vw/nPTaZ2PPoseR7Ov3BsWNHOlUqiolbgC0nHhdCzwWMYEo5gPD4M6dPfbVkycLLXHRKtgHwJjFp4XylQjmQeh9488+ePeO/eHFy8Xxc1JBpzraiMOyRjW/La4DXwEumAfQ+8pwW9rGk9isqqmGPHAL55py8peoNP6wuAgSg9u6jhzYT16n9pu7ajeOa9ZtuVLawf+CnatNUlCoSCV6UUn2e6z9nvTqKfpah5+XDmQudVX+VSwWvoeiAFkiXuuv3zeP6RmtLpHyqfxfCK6yfYolCKujExAvw+xl9UESqMb2c724yFQAqAwAYwF/lSAM8AFCOFgMjCuQ+l3jJP5wKHAUAoC9cGkBmjjn50CnjD706SlCY87OXMPK6Ge88soT1nKrZyrYMLgMALBbNlTvmAHvyqIqlLDwXlAkAwAEgcAsub5/L1sOnHxCZu47q+tLD0p4Z68IiYdQg5+U75jH+Ku0fXMajtlENldTu01GyVSQUFMk3ZvPoY8P2LXh52eT5NlL6zluvSlBOvJX0svCqzAAAjtgOJs7mRcbpsFatWqJ+/l81b1Cv3odKpdvHErEYQChPLuvPFnYP95cUAAB94yohsBn02BB6i/lx2rHD/VauXMkYUQRjMZXVg0oIu3/dPnjHjh2c8z5jYmZ/VK9+vVSk4yJ7FYEXu8InhSJwk9lNhJuzrSgMLuvIt6nYGqCDQ1z2UsWeccWRnnwHIsAw4+8jR3qvWbOCMc++TGeFvgOeEwJ7iWv4ThGIRC8MX7Mlw5SdvTg7fuG3xP37lb5UW1yAuFGPttJNRYx/ysIwkew1qkWI1kQqIn3cBaPpYLlGa/ltdKI60N6oRnv2wy9zZV/UrS5KsBITYi7kWMu++cA4pfd03U57+i3ltmT+P0QBACdApd9vpaxfp4bjAQCn1FeiN8PaQM34Ei/5h5uFMwAALhwdGOkzsiw/1KommI1eppDWQACj/c5Dhn4xGwzYUl+kXI4AAGC49/5Q8jNizK5JnR9iZ93cOUITxiV0C7z5vycq5rsrhUU8e9AfWwoArhwiCjl7cOC4fmD4CuN1e3YNDkyBvDRcKsOiUHnzTi1FW+jlBeEDt2K3erA9ZDYw9/3xylhPd8HIIvLaKNn43RRpuzcbidcKhAIArp5d6J7HWURc53B1Kpe5Q+pD6iTld6g0Tjt6+8oMAAQEBDZCB//tAqGwKnXebF5waNerV79q6L4OXl6en0hlstYoPf8VptJvXPTPFnZfkgAArhICWwoEPoSeGyGhv79/zc5devyA2PqLcC6AfgwGfdq+vfsCt23b/MiWvgCEqF2n/iIUUWEljiIvZBw8vXD+3KAFC+YVCzGltqNzKkAqgtFkOrvz5x1Dd+3aXixv15Y8/O+VQwORkTHvvNq0CZCCWkEleIVyAbZKa/YREVPa1GvQcPhPW3+ajiO4LC05ymKcCgMAkMpBQIB31IRhIm/vUETuV1jKGJUOvGd6+Hh2zsz4nZXN40/dF0eWKBI9lcKvgJD6ToZZlfy95udhn0lbvdlQnIRAgQbQFs6iJ66YAgOSdEX4ZuActGWarG/dmuLZ1rx89CCq9cT+2HXqkJIqzQdj7pgpH4FKFE7HEQJS52YtW5hvWTkyQZOQfr9cG9fg/QcuAAABeFLAsnhxYcbkAYByshA0MWBdAPUDIwrItkp9nZwBALBpAGYiy2i23JGKBYV1rLmE/4NeHAEAmELI4SNw8ZYpcOAs7Z9sS8+G/sJ9bAAAk/cazXdfyCL1WLaSMFSZFgWJm374tvQ75IEvQtKTrzFveX+cplieMxtgYQ+jLfSzM1Y+qrq3MJqOfCM+h/RNvxsGzNtieIjTX8RASa3BnSXb0Ye1NvV3BIDc/+uU/uvxy4xX2PRuqyROZQYA2rf/yGPo8GFbkce+SE1g8EqvX/dt/yNH/sxr2rSprE+f/m/6+b3SSeGm7IJyvxugNXJz5WuMLY8eywHAwnRvj1z2kuIxEe/l5GYnTxwfPN/W2CrVnI/r1K2zAgEmxTwskHqRk/10wcqVy9ZeuXJFR+8LAIROnbrOlMqkPehgCxzKMp9mqiLCJ6yzJUNYWGTLV19tGq3RaNMePLh38Oeft/6LG89WP/zvlUsDS5auTESpJV8hIOkJioJC+1MgZyuLWZqzR7LNUSgUQ1G60CWmChelKU9pj1XhAIDnCpK1beumHDJglNDLYxwKK38B0KO0L92N/yLyE5ccq2xAwLBuhM/4fm5bxSJLo4eZZlXXCG3hOxnC7MP7uy2XSwkr7w541K/eMY3/UqU9UOx9j9oO+VjW6dp905Vpa4yXuTiQHNmXcPbaE4eiDjwEUE5WwqkPBEpo9JaD87dpgrccsLLul8eLLA0IHBR2cUGVx8lUFplK3bCsLIorwXnAmsCDD+XAwFNeJmvkDAAAusF5rqk6g/D/249N47nkxTsCAMBYOE88+aK//dA43X+ObjvuRQ6e9PavCeNQ/n4bplJ8bACAtdThfOUypUzQm75PkAF9/MBpfZit3C0mIhj4SJ28ahg+8nlZRXr/UD1gUGfJDxKxoJhnE1DuCzeNE79ZoD/C9AEDAzzqa2Wkp5IYSv8AgWHzIMMyla1iA8iD40yAf4fx//3PGDp0rv4YXW7Q2fLx0vdaNBAn4mQn21dmAADmiCO2Q3rXIhDgjEQsaoheB9Wc8e6TerTWjH5GzuNGX2e2sPuEhORBvtWrJ1HXD3Ln/zr8Z58Na9eyRvLYemdGq2Z1rF+3/mqqQQ4Ol5u3b46KVcVgq23gSu+xMe9TZYDc/bj4eZEe7p6Mhy3Y82h+V5D+78O9QkIglUjFrzGtA+gVlW5cHRU5ScUW+m9LF/zvL68GqBwVCIz7SSQW15JKJO+hkpJnVq9KHZBGI3IrbU0tX77mewR8dWIrcVnaMvHjIQ28/7bSq2+fj4USia9ZQBiNDx6eKfj5t6sEDcCUdunopez/RZjIze0rdLq0VpayVgrJyY3PCQ5fWpl0OWukuF7vdrIdCNB9nLRFPeD734ki5Vgh2nBBiCLWUyEY9OysZ9EioGB27xnatSVl5DPpt7gsRVvCt4iwCPKRlIXlqKktIDL04Fn96IlLjHZx2JTiekP4P1QFAD4AOH/wVxlroEyMyzKec3kfHox/QGdLreQfTiHOAgBYVnrKQMgYvLvxd0PfxM0G68Ga7XIUAGDKYSfHQh+Fhxo9cQylBZw2WQiTp1LwhkIm+EAkIGpSDX9kdD7VGcxnFDJhYekwW1UAmLz3zz+2yJ4gLmYXELsQ4vy/xzkmK2pbz1dYvV5NUTsPN8GnUhHxejHwAX2k0T2ru0WpkXHBrLHNMfKPXqsnQjnJRfPnrXdYS4IRt3IKLDtuPjAdvJVhfgz//HYT0Vu+3qJegIZTCQcLR+E4NrRfg/L3W78qWYctZfN8fLXOcjRPY7mIdC1C4XmtZTJBe3rqAkQboO7yECDQ6sWaERk7/tb1jlljxOZduor80VVkhri9m5NvWdUhVD0Dt4I4Yjtbzwe33y1aFFp+R6vRHrx39/6uQ4f2XwBmeHSYX4cO859Q+2ALN8Yb6RbNnds3AlSqmIPcZMG3wqVA2AIA8GUJ2YkMqaNzAQG4z8mizc3JWz51avg83vjnrjW+ZVENkFUq4F8fP3o4HlUG8fX28Y5B/6m/c/v2GJVqWjEPZWnqkAcASlPbHMZCUWE+E8dGCd3ch5IG/Yvvtllj0ep/05w4Pk+zYn2Rb6a0b88q7j26zRTIFT3QqSBDc+hQ/8pW9i+kr8R3ZA/JNmQc33lnrAZLVAvOh1/nKIOreRLhVjD8+VlneLw6trTC6sHxEj1cmaKUEp/gnE5w3rybYYlO3a75ZfowZaKbjOiFb1eueQEgCgBSAeD0WqQaBYddzjcpAQ3wAEAJKNWJLqHMH4SjQkgvrE2ZrY+zAAATGR6pGxQO/0vbIPVYLrpyFACAvvclyoejXCoV53AqmkCQMnD1rimkpo+wg5e7IID82RYAAO1+nSvrU7e6OB5riHOZOK2NPSkEW2IUHzarJ1yGrydr5+AQYqYj9gUvUgdxSV+AD+reeKXK240YxRRBYUsCSBlIu2Aa8XZT4RS5VNipUO/myg0ATJmiateocaO1iLviRYimLWUV27Pg3bc80ekNZ/JycvZduHDhf1tuxkOsAAAgAElEQVS3brqLM0pxgAPyNOju3b0bFBMz5Tf60Li8e2jDNeyebSq4udsCAHDl9yBiwl5DKTY2vqdfrVpx9Fx+rqo3Gk3p169dnpSYOPcE13v4drwG6BoAQCopefFKuUzek+S/QJU7vFq2bLUFuEHKAxkgDwCUo32LjP8qEcHLBTJ5kVLBxSS0EFpzft6qrNikRDrxn2LM0HriKtV88+YmV4p3F6Qh9v1AMlUpI95HFqcFnf0UyNmTaasEdJHzWink+pNrBKUFx/RQrkCcR+/jdhacQW8/NkaR0bLFAIvi3//yzAsAIACk1EEUAJ8KUMavkjIzMMt43uVxeLLkHxj/3HJ/SnAWzgIAIBpTGoA94f/QjzMAALwsf5mjDKruRYTZIlShq5OaE0aXgQsAAP3tiJX3rOcnihMJiSIkYXYtHfoY5WmIDRNS1DO5GOBk38/SCGSpYhHxql3jFWls0WblWlaNSNQk2oOGQzjbwhDlDA8FMcReEAAZ/3eQ8R8ANXqPL1d8/zIBAAMHDqnVucsniENBWIRDgW390PNUgLz7NzQF6gP25pHj8u5hLCaDninvXm8wHIuPSxh08+Zlhz/qOFnMFnPW2dOnBqSkLLyI0wGUN/Qf6I/I/MSvU3+HcoZXLl8cv3fv75e6du3cpH79Bv4CkVCM8vKjmLzzXbp08fq81xfj3Nw8hnEBYCAkE4Xy/HPrxq3kRYsSj/Fef8ffMvydzzQQGjqpOWnso/30ffC40RFUUMBWaUkyRQcY6k+dPOHfvPlrA5QQ6m11Klie5OXlfa/TGh75Vq8Wz1XnJNt9q7dbjXR38ygEwan35xfkrQoNDpxBRgjBb5C6c+r46fM9PusxAwEa3YDQ8HlKzX+PHj5cuGzZol33aSz01OcZ+rx14+ZPzZq/Nh8Bc00RkK5HQNuFc/+eiSLfB1DxZOzYkM41atYYJRZL3iSrnUBIO/p7jHT4y97f9i6mEmoGBYU2fbv1O9+hZ7wWapOXfiM9IC5WdZg6H9B5fEKyys3NbRT8OzWth40DAO6LiJj2sV8tvzFInrdIfhYkTJZBp/8nPf1qSlJSwmmuurfVznvZ/DChh8cE1M5kUWu2aI+dWKJZu+GOcvCXftL33/1M6OnxDVkBwJr2pdPvezovJYieFmBrnIry+/fTpO1fbyBZVuy8heaOyPIWdhyvYeWGgXKB7zQTrSTJoyFlc+636iE/HrES2Ln8Ug2X1O3VXrpGIiKa4zqHM+jlW+Yg/1mav+i/75gt61XfTzyXycmjM1jSNu4zBCZvM9gks3X5xNg7hFQAAAFAp3xVgFJWPnU4HgAoQ+XThpai/6aG/pepZK4AAJjSAJhY7Jkm7AwAQPa5NETW4v03RLPRi7a1TYMUfSz0RuLYL0cNYap1htvQh6MAANw7tidRZVgP5Ux3BdHDLhACyWEwEf+evm6aMSpR5xA6D2SGyyfJhyFCv3H0igisG+w5sczBfw0qW3wFbP1AJEKT2oJYtrx+8n44HKKUjN3J29RTSDKblw0AYDKwKTpCZ0nzPb1OdzInJ3c/CuM/vHPntieOviyYPPpsefQLFi0J8/L0LkJCactQ5yIfLhqBrQoA2SdJmGZrDFvGE3k/GBWDh4xoVb9O3YESqbSJCBEtWn+zWMAAuarVas/YC7TYko3/ndcAaIB8BuhRLNQSobl5OYsnhI5LwGmMBABgr+v1hqN0kkoAFQry80/TeTzYtI9yxm7t37/ri/YfdAq0BwB4mpkZ51OlyhihUFSkjOyzRwl9Y/WGg9u2bgw+cOBAIXEZFQDQ6nT7EOFGCzDUC99/aF5nz57xX7w4+VK/fgNrdO3Wba1EImnJJj8aK/vWzVtBs2ZNLzSiEpMWDq9apao1MhBxGfyLyAwHUasZxMYmfFrrlVpL0O9y+u9MAAAVNGDiaYFvXF5+burUqMkJzgKG0t49qrr37bWNEAsbmDOzZmWPj1xdTA9kKcCa1VUogsTqhDBrdTuyQiOCKhvhX5GUT7S/zBZBtlBosRJoPt9zhsfZ5the0drVbCmUpFEuFloa04kDXfmWArChTVNRKlN5QkhRPX7ZNJpemYAqAxNXFNmGqbqBK+fhYF9g+JNVAXg+AAeV6OxtPADgrAZdcz+sA9TpVqA/YP0v88sVAABTGgATiz3TpF0BAJB9J40RN277uvRrDyXxCUKJUYnAZx8HIH9BufEP89TE/rQL+u/o5fqcAQDIscErPm2IrFuNKqJuKNe+Fcq1r4K8Gi/qsz//aCHU+WpOPnHgt+OG7Uxs+/ZuEIiEWBgoa9m8nqivu1zQSSgifIWExZMEQ+BggkLNnuqNgivZeaZ9Px7W7rSnbCCbPOTYbzYUjZTLCMj1ByI7a5QLeK9NJsH9nALz9l3HjFvo833ZAADQCY7YDulJ8/jRo/CUlORf6F4ze/cCtT293jj5Gzr0Xt62dVP/vXv3ZtH7p5coI38nvYCOyPMc+FiPyM4+oN6v0+n/CJsUPITtsIzY/LvUqVsXsfmTzzKzBFlPM2PDwsYvd0RG/h5eAyWpgbaIpX1UQCBEs7SiE/5RiQHZyPfoJJ2QmoK87XOfPn1yr0GDhr1u3br5y99/H7rWvPmbheXg6HNSKhWyFm+2TEDP4rvgIUfGcyAynv8E47xevbpeSM75CBh732gyXrt04UIwAiLzbt26nQMG9IsIACFyaFjAy6dA0TjnHz18tBiNfRVFJHzs5e01Fnn0reV5dVrtjrCw0CDy+S4e0WPRqjWaHy+eP7+2dr06byjlyvpTp0xOqlOnjmzCxMhVMpn0YyuBndF4MjMzc921a9dOo77FTZo0eReBD0MReNcCjHEUofQ/FKE0lIxQgvdNRFR4KopM6A73qwsKVoaEjI0FmYYOHVW744cdtwJwAQSnZ06f+mrJkoWFxGpMAMCc+MS+Nav7LYBvG8w5I/Px/12/cv24HA3StGnz3m7u7qMgsshWWhPXPeY5a2pHSf36q5GpeyN/y48D9Ht+L0JwR+1HETC8ruKDtmsEInFz9NHVGu8/CM6JnLGH61gVod1fCxWRVTyFodTIzWKkxhzz+6FCgH9H+ftfx2t/KwkywB9V8i6v1hEtYvLeU6MgbeneVgoBRKs+zLDM6DtLs7Ek5mJLPobfIRUADH/Ys8Wq7DjYJ3+bnRrgAQA7FVZCzcHzD8Z/mbH+l9C8+G55DfAasFMDVG8f9dbMJxlTJ0+e+K2d3dlsvnTZ/yWjsl7+1IboUJxz6crlIUkJc4rURYY2TKABOiw/vXD+3KAFC+adtzkorQEDuaCZS+kzMJxGBgRuROUT29gat7wwqduSk//95dMAFcjCAVULFy+N9PTwCmXjuKACACaz6d6hwwf72VOdA8qMho4PT5LL5X3QCphw5SzZOACozzEY1qiKwaaUxfOjqaUtAczo8VlfeF5b0I1hOgDAFO1A1RVECixakDiWXj7TCipGRawEklMyjWHNmhWFRHhQyrNzlx4IcBE1giiBq1cuD4cynOMnRiyXy2RdARTHzZ8JACAruCDj/8a+P/Z++ePGjQ+ou5hadpSt1CrXnU8CAGaUhpQ1MghLcEftyz00qKn0nVbfIYCilkWv++NpcMSQyhIFUOhskhDvPs4i4jqHq1Opc98VrxhY21cQi5wuSiD5U+uJ/bHr1CG/ppU+GV0RWTCLDRGye9L0I6auMgIJMqfLZsqlg2mknAZ3rBEAAHBp0R/wARgc64a/yxkN8ACAM9pzzb0Q+g9eYDD+y4X33zXT4nvhNcBrwBEN4IjtoB9XHBpx8uCY9OHw/ijjcdjUyLAf8PfM61/D128+imCB91bhxXQYZ9MDkwFvNpvuHPrrUP/161fftaXHZ3m9rb/FhRuT98KcUM7+ib8PHw7h0qetMfnfeQ24UgNkKgtTqgo18oaJDJAKANj7vmDLe6fOkysAABECu37Z3m/Hjh2ZdD1RDXiS6wDaUAEAtrSiefMWDPOpUjUUHWAlV69eH5WQMOs4bi0KjXUGLhGqUW4wGP7Oy8/7w8e7ShS819Qa9WbEGRJGjz5iAgBIvTABAM+B041CkaiR3qA/krp00YRz586BAWT/hUL73b7q11z2RovNqID9fVsRAOQA3qkLZoo83AMsRtPl/E3b++sxEV72C1O2d0zqJ6nhJifEX3woWSsUCWruOqrrizOe6fwABoPl7Hf7DCNKK0feFnkfaBEZ/+c3/GYY6ohM0P/2GMXgmr6CmVagA3OVQ14ASAWAigBQHpDnAyjlR4kHAEpZ4bThgPUfjH8Z+uON/7JdC350XgPlQgPdunXz6dd/0FYUCtyMKpDRYDi1du1Kfyjf50pBwyOntW7etNkG5BnyovaLiK/WhgSPmY4bi8loZ/L6MclL9ThS82ahn6zsrLjwSaFFPDls8yZJ/Nzd3b9EqT3WfFfw7CGCxKt5ebm/Hj70x06cMeJKXfJ98RpwRAPAxdGxQ6dtIqHoFSbjnpomwwQSUAEAeyOGqHnxbEAeVwCALSWI+o5DoNz59eu+7X/kyJ95VACALQ2JScdwf5s27zSpWbNGO6Wbsht6h74GIflMYfdMefsg0+5ftw/GvS+YAAAyQgNkA/AyLzd/0/nz53Zu2rT+hrP5/kXm26y+tEpE+EpCJG6C/l0C1SG4hvR7J88dJKpeLQmBBhnqI4d700sDOrJ3y/IestwySt+08uCIhQI/tjLBcQHiRp+2la4ViwSNoL09ofbOzBO4mNZFKaPZKiPpDZajK3arxzibeslIhPh8Akaz5daeY/oh9kQYODN3DvcCcTCcaQAEICMDONzGN3FWAzwA4KwGHb8fDH7IPycP3fxaOK5L/k5eA5VKA+iQvQ5CV6mTQofYx2nHDvdbuXLlf66cbN++/r49evbYhvJlrYci8rLF7B8TM/ujevXrpQK7d1E5LSgq1Xhs3969wdu2bWZkIA4MDGn01ltvzxdLJO/Q5+NIJIErdcL3xWugNDUQl4CPqGGTARceTwUAMh4/Do+MnLSJyzyepR3VQCVrBR5sxi/0xQUAAG4dtggiaj9Uok8aAHABkfMNoJLz0ecyZty4xi1fbxkolck7IdmrM5PvmdVQlSBWFXOI3sfzMTchsOBN+I1MB0hImMMeVYAqLfx95EhvMq2AmtpQdAyLVm8wngEQcu+eX36ikh5yWRt6G8850V0kdeusQPw9z/mLkMxG0zXN4WNDNavWWUmLmS6vBXOHiX2rxaH2F7hGDTgiY2nd89ciRUQVd0EIhctIm37fHNw3WsvIb0DPmadyBpSE3BCevyhUmeQuJ/owEVBr9cShpK0FY0nyY2flACLDz9+X/B8qLdiiWF+ozO+1e+agL2K0xcr8Ojuug/eD0c+nAjioPGdu441OZ7Tn3L0Q+g/Gf5mX/HNuGvzdvAZ4DbhaAzhGfHQw1d27ezcoJmaKSz/c4AWbn7xkAxBqUedhi4HfNuu1RYsM+f23btxefeLE8WtwkO/Vq1+11q3feqtGjVrDJVJJe5IMkjquLQPE1brm++M1UJYaYCLAtCUTLsTeEQCACuQh5vH7p04e/3rZssVXmMbnBgA8KwOIM7jJfsl+qPn5XAEAqNQRNSUmGsr00Y1+K7Gs2XRfp9H+LpKIX0EcfJ+zEe9Z32OJC2Ld3dxGgmy2dMBWBrBnz75Vnpc97An15+k6tKYhGfQH9u/bH8UGjrKuPZq71+TgQeKqVScSz8kUob3FZL5hvHhpXG7CwrPY+xG/Q5Wo8d8JJJJ2qBLAL1kBwWNt7bHy/juEve+YKR9Rs6oQRao9A0SQJ/088qQPZvOk041yBAJkHjtvHAylh105ZyATDO/vthyRPnfE9gs8GTpiX/AidZA9JZ65yAgEiNOHKRPdZEQvOvBwL8Mc3j1Swwkc5DKWC9pA+D+AAIUVQVzQJ9+FDQ3wAEDZbBHIm4UcHVSbl+DXoGzWgB+V10C51YBKNatTnboNVtEPkTm52ckTxwez1jJ2ZFK40n5QeeDO7RsBKlXMQaY+IYQ/JDQsFpEIDmLyvtkjDxj/R48c/mbdulWsnix7+uTb8hoozxqgcn5otJodJ4+fwJb4I+fQ+p02kQq5ojeq2mJ8lPEA8XRM3kr+Zi8A8Iw7453voNQeMN5fvnplNI74k6o/bgCAUPr40cPxU6aE/8yke0rOfPruXbv7bd++JYMrAAAcAFWq+s6CXH0AEFBpvQ3p167/sn//nltUMkDSWGcDAKg8AKSsUH1k4YKEADqxIPzOBgCQ98N70d9/yHs1/Gp8IZPKOtCjE3ClB+3eowgI8I4cP0pYxWc86t8b7rdW89Hpf9Pt/0Ol3vLTw8I+oe2MSJVQqRiO/i3XcPnq8Lw5SdgIB7vlKAc30Fn1USWlM8t3qYeygQAAHuyJU0R6ewgCHmWa53SN0K5z5VSAm+DrrhJUplKAL1OJNmWuxrJpYoom2tXGPzkPco4+HoJAKtiek29Z1SFUPcOV83WyL4gCMMLeRH98VQAnlcn1dt745Kop17UDnZPGfxECLdcNwffEa4DXQEXWAOQEf9jho5/JclnkXPQ6/f6xY0fCIc6l16xZc7u/Urv2MnRIAD6SwotL2TzwxkVGTY90d/cYjfPocxEUPGNarfbn9d+uikpLSwNSIP7iNfBSaIDC7s8pwodKoEcvk2kPADB8eEDd9h0+WINSf5pTy/3ZUjoXAABV3lOyvTuoHABUbhMuAAC1ComtyiMkMz8TAECtBABVE4x642mUetUDdMDEQcIFAKDrEACBwV8P61TL75VopO8GAN7YAkhsrQP5uwxVQVEOGxAi9PAYgTy9UFEKgAAzCmW4h1jlrlgEArFAIm4FIIEVIMh8qsqaELWOa/8Vpd2KibIWbV8XrRIJBXVAZq5s+hEDJbWW7DTcd2WJPDrXQDEdcixH6Crd75gt61XfTzyXLDuo1lp+aRukLm8RIFAWEPgAoDQg/G/+KmEN8ABACSsY0z0csAEAgHClMtM/HNoHDxnRqm7tOp/L5PL3RUJhLfhA0Ii4ChDZUI7BZLyICMGOnT13+ld7SgqVvmr5EXkNVA4NMJXac4QYi4tGAgICG6ExtwOhFLU9IiT7JWhsAKeDQkTElDaNX22ahIjMGnGNBrDW8EY1s69fuxKdmDj3BBdZ+Ta8BiqLBqgGL3oOCj3hbPODXPOen/fdJkYkcHQyQK4AQNFSfPhyd0wycAUAgFU/eX781zgvOhXEoHIZcAEAqOAoeh8y8gQULfNXnAMAUi8iosJTUYpAdzCMM548mbp/777d/gP9rXwAAIqk30gPiItVHabqAgcAgEzt3++4EJU2bIaiOH4LDhodhtMftcSrPRwN0JdXcvxQQoAOZPOWbCLu3y/GmC7t27OK26ddI4QK5ZfoZFnIDwD3Wg1/o+mc8eq1mXlzkyv0ezawl7SaUmaRpO4yPKAb7XSvO5ADXrhhCPpqjv5Iab0zbJHwwVpk5VlSP52qSXAl6GBrfguCxc06tZSuBAJE4Bz4cFLBoNIc35Z8sE3RHxj+UBYQCAF5EICD0pxpUmYGqDNCV+B7gfgPEFrIDYMKAKV+jRw5ph4KIZwMHz1cjhqbQHBYRweOh9m5OSv+b8XSDbgPe6lPiB/wpdAA9WBLTpjt8FcZlLJ02f8lo9B6f+pc0DOYc+nK5SG2wnTtnX/79h95DB0+bCvU5qbea6+OIZ82OHh8mwYNGgchT1o7OkHg88OoGb1K7qnVmt8uXD733YqlS6/bK+/L2p40vqjzZ2Nbfxn0BIZeu/YfjlQolV0R+ARANqTWWS/0vOSib1a+wWA8e+b8qXhn9xp8P9u1b78DReb4vhiDmWDOlv6ZyuHZuo80QqEd1YDmAgCAN5pS696MwP3VUZGTVFyZ6im5+w//OvxnH6pTIFo1q2P9uvVXQwQAGDrZWU9jo6OnrKb23a/fwBrdP/10PfKEt6B78LkAANToAUhbOHP61FdLliy8TNUZVCkZMWLMUpJIFRcBULTqgfa3xPikwJs3L+upnAg4PhIcAADjjQoI/AEBB62YZKJyDdjL5+I+bkxjadu3NyOA1s9iMt0zPXw8O2dm/E4CY8Ep/b+oKfvkY5VAJoUznpVjyhoRgIhZDadOReWlrOJcX97WPizN3zdOlXZ4rYE4XiQSNIBxEVfDw5sPTTMHxel2UtUAue/Rw5UpSinxCeS+o4+N+m6GJbpnlGZzScs7a4ikTu8PJShyT1ATNxY8E4+zzbG9orXomShpaYr3DwDJ4K6SVJGAcE/aoh7w/e9Wb3t5ugAEMMBr7fn/56sClODq8ABACSoX0zWgssCYXerEf/CB+urrEZPd3d2GkGQpzkwdPnIPHzyYGRc3E718y+BN5ozwlfheOGRMnTqjl4+Pd/tx48ZEVpapvowAQFzC/AE1fKvPp5fHs8Wu7eia4wAHtlrcXMaBA329enULywvmafP0u37+GXlu+HcGF/3R2/AAwAuNwLtuzpyEIC9vb+RtfcGIjtMrG6ElELf17PnptDt37m+bO1f1N9u6uBoAeBGibtHeuX17jEo17QCXfREZGfPOq02bQOlODyoZoC0AwEqeN3WGyk2pHA7j6PT6AxfPn5uLwDjWvNtLl/7NIMuPvsirtxgQ+JBy7uy5rbdu3c4Bkk8qAAD9k6R3N/67tSwzM+Np8+avfezl7TUWUpvgN3VBwcqQkLGx5Jy5AADQdsnSlYlo/b+C/w1nkZzsnOWXLl38QyqViJs0ffUzD3fPIWwgDZX7AEL/044eG7RqVarVMKaSm8J/0wESphSAorwElvz8gvx1t278tysnJzendu06DWu94jdUIpF2gfe5vRwAbhNCXpO/9fpyglqpBUWM6G78F5GfuOQYDgjwCAloJHmrlYqQSKFCgrXMtNWJo9fv1u37Y0YRjgAum66M2kAe+85Y+ajq3sLoYilmDKH09LJ7peV1H9aN8Bnfzw0B6USREr7WfVqKQATbUgEB4tyxylF70ww/J2423C+jZbU1bB5qAFEAwAvAXyWkAR4AKCHFYroFXVdBf8D+X6p6h1y/99t3+D+6d8/ZqVtrfqvVG1JSkmfy0QDOatP5+60h2E2aJYvFokYoV/wgyhW3HpAqw/UyAgDhkdNaN2/aDA75hQb08wPp2pDgMYj12LUXHGCrVvONo/bqylxV10r7cvbGAwDP1t12BYqi+4OaZ07+QgXF4Vtmi7Ue7nMlAABh4x07dNqGohZewTH6s+1wqseZSgZoCwDAyc/lSaKGq8+JT+xbs7rfAqoxRqYKUQEAVEb0H7FI1BAZ4tXoYzCdHbgCAF99NfyVDzt1Wos87q/j5LcCD0bjieyc7C2+VasigEEgRyH+kVEREzdCBMSksKjvJIgNnwz9h3+n9lM0RcKsvnP7DoAzf0AbJgDASogaMmkGikQZwpYCBakeaceOjSABB5v6Rxaw57Swj0W1ak0UiEVvUPX+3LN/0nj56kzE/n8a15dn5IS3xM1enUGIxa0L5bIQWotWszt/994Z+u27ntqUoQwb7EuUD0cs/yqYt9lMZKh1lsMSEVFdKiHeteoCgCQ9sT92nTrk1zSikD+mWIWAUiDd6/Y+oYwbodwiFQvepn1H824/NkZ9NkXHSIpZhiouj0NDigsJAvBRACW0QqVqiJbQHCpCt4C+ksR/8L9LTe/MtWmLqs36IUFhN+j/FyJukCJADadk+tACedfiRUnhPAhQNlsRPFifffbZXCAvIj/wPABQNmvhylH79vX37dGzxzYUKtuI2i86WB+Lj0sYBOGqrhxvyhRVu0aNG61F4YtWIinyys/LSw0NDZztyrH4vhzTAA8APNMb3dNsS5tULgsySqqmn98MkmSTjSWe2rcrAYD581O+8fbxjoF3NoqI+T543OgIW/Og/k6t3IHeCf9D74ShgYGj+/lWr54E7XA55q4AAEB/sbFzR3l7I/b555whJMDSpdunbcgUAEhN+fvw3ys6dvpQJZfJOoMRDiX69HpDWvr1K8lJSQnFDFauAADMr0uXLl69e/efoHRT9kF9VwM9Qv9Go+H0g/sPViQmzvkDlR2t1bnLJ9tFImFttAd2hU8KHY3y8MPcPTwmQHv0b4Wh/3TdFy2PaLpz6K9D/devX32XjQQQdDN+fMR79RvUnSgWS95EY3g+69eiNZpMd3Kysr5dtWr5Rs5nJSjdFz4uiZDL+1i/7WC4W8z5KLQdCKQ9qZ591hB/JJd7RPB7sgYNE4tEEZjNj7Snzn9dsDDloj17r7TaromUvtP6Vck6IK+DvPWkrQVjtxx4Vipui0r+cbPaokVCodWxRhgMlrPf7TOMSN5meESVj1ohAIFleefTDQGD4/RFeB1cOZ/jyxXfy6XCTmSfqMRg9uVb5iD/WZq/XDlOJe8LjH6ISgJAh68KUEKLXWqGaAnJXxG6BR2D1x+8eJD3X2o6p5Lc4BSFkOgbCCFffe7sv/u3bt10FxeWC2Rk3bv3bM9WtxvAAybG3IqwQBVdRpx3nAcAKvqqPvNyJi9I2SSVyorUEGYLZ3Zm1gMHDik8LL/ox6ItUGu2h4wbHe5M3/y9rtEADwA80yMuXQX+3RrijPglkPf3Cjrsm1GZOCGKfGuck537fVhYyDJoQzUyyVUpCwDANTuifPVCBWZedm4KV6yMz/KF0QI35WgBMvxN2dlJ2fELV5EEgNIuHb3cvug9DrH/D6Oy/7OG+KNvild0RA9RLb+pApGwgVmt3pw1YUoYLoXAFfI700er+oR0VZTbepmU+EBvsJxfsVs9mFrWb1GovHmnlqItCBwoJK41mS130i6YAsYs0J2njg0VAt59TbQsI8u8xtXl/uhzPJKinO3pJhgB/w48Bccvm0YHJOlOOqOLl/ReiAKAXEEAAXhCwBLYBKVmjJaA7BWlS8j3B1IiIP6Dq9R0Hhub8GmtV2otQSgxjRHWrM54kjljlrr9bM4AACAASURBVGraRntycQMDQxq1erv1MlwqARPxTUVZpIosJw8A7ClvRDYu205UL98LY8WiuXP7RoBKFXPQZQOhjqyAYWT4IugTEX3+efrsyf/9uHHjA1eOwfflnAZ4AIAgmAgr0WH7/oXz/45YsGBekcM/XeM8AODcHmS7mwcAXKdbt0njmstavbmFEAq8zJlZs7LHR67G9W5l//+8Zwoq9deRGuKP8jN/LNizLxEb4o+4ILxCx/TQX79xVrNq3W3XSe26nr5F3v+3XpVsgB5PXzUMGZagP072DuH9vycq5rsrhQN1euJ/hMAilUkEbeF38LjffGCc0nu6bidVGuAFeJBNmEqafubgAkVYVS/hJCYwwnUaqvQ9kYSAAALwpEElsNylZoyWgOwVoUsI9wfDH0JqS5X1Hw7zUVMj10slkg+oirKn3i9OwRB21//LQcvpXklo60gYY0VYxPIu48sAAJT3NSgp+WbNmtv9ldq1l6GDHZQPLbzYamyXlCx8v2WvAR4AIAgqC7wjzwQPAJTcPuYBANfp1ntRwlhR1SrRBOIMyN29t59hy/YMxt5RqoBPWFCsQKEYRCONzTY+eDQ9VzV3e3n08rNpizSkjUbLBTpj/eZoRcfm9QWrkQEjvHLHPObbPdqjM0Yol8qlgk+gT+B2yFUT6+O/UydQeQFctzrMPf2WoBhUo4ogcE+afsTUVcZyVXEBQJAhXSR+DfwEfsgVKRwWr08rDZ04MQZ4/iHVEaoC8ISATigSdysPALhYobTu4NAO3v8iHviSHfJZ7yEhE15r+dbbPwgFQh/qeK4Iy4Oa4W3ff28TkBdR+wY23UOHD/ajlgUqjbm+7GPwAEDl3QHwrKE0nO1kri05U2pOc+WdPT8zugZ4AMB5Ij4eACi554oHAFynW+/UBTNFHu4BFr3h8NPpsweTof9MI0D5P0WPrj9YRMJ6KGVAh9ICrOUwrfxOas2Gp8nLZhJXrlSYfOrDi5UzvdwFASaT5e7G3w19Scb6rzoT3pP8lZsQ0d6bWr1l/zfx6tFnbhJ6KMHXq6MEceYICs+lEA2QkW1K7hKmxUZPuG61XvTk34Xw0msJ0/bD1nr2ZX4BWNKsnmA+SpXwLULcqTcffGespiIQRYPhT0YB8KkALtxRPADgQmXSugLdgucf/kpdz7gSYs6W9KLOb+HipZGeHl6h1H/jGcNLbjOx9cwDAGWj99IYlSncGZWRurBl85YBUHqrNOTgxygfGuABAB4AKB87ES8FDwC4bnVIAIBTBMDzYX3+b3GyQC7/0vzkyWRCKPIUVfEJA34AAAEQUVNcdmhEquskLNme9sYrBtfyFSTAKI+ziLjO4Wqr7IdTlNFeSmK02SLIPnbBOIia75+2TLlcKSN6ohM3MhoFUhx3QMlKXXK9Q/m+z96VVK9XS1CzZjVhCw+F4DVUbrCWRCx4VYjWWEBYZNfumYO+iNH+RpWCjJZAbYCIvPAC3cSvV/f/8YiVbb88X5AKAIY/VKswlGdBK5pspW6YVjQFOSEvoK/wwAFba6nrGZc77EqjITR0UvOWLVttoXsmXRFh4ITOX8pbeQCgci87jvDMlWBe5dZe5ZodDwDwAEB53tE8AOC61fFaEDdYVK0aGMAmFMY/MTcierut3knQwJSXvyo7cOIMt8khLWRvvrEWeX5rWYyma/nbd/bT79idaauf8vC7aqikdp+Okq3o+Ky4cMMQ9NUc/REg83vvdfEmocDinZVvWdhxvGY+VVaIGvBwIwZfumUeLRYR4n8umS6U41r3RdQc2EtarVltc9Wm9SRvy6VEdaVc8IZISNQRiwV+yLiHig/AJ8Z63cswh3eP1GyiNpo1UlyvdzvZDlQtwZf67wYjcXnRtoL+3+4lsmz1W8a/k2UAtUgOACv4VAAXLUipG6Yukru8dwMPqgf6A/Z/4AEo9YssVUMd2JUAAFQHGDFi9BaxRFKk3mllY58v9YVzYEAeAHBAaRXolnnzFgyrWs03DkR+Vq7T8kSn1x8/8c/xOWvWrLhVgabCi+qkBngAgAcAnNxC/O0VRAOKEUPqKDq13yYQiV5B7/37un/PjSiYl8JMcNmsvrRKZMR6AeJ9MmU+jUWkgcthqt7zZvcX+lWfLzATesPNm6NyY+IOVRAVED/EyDvfe2q8N3GJ8TLITKYFGIyW9E2/GwbM22J4SM7lWdUA5SaJRND8+CXjkPLEvE96719tIGpczZNohMgL3xQJLVULvfcC4nm5SOdWJiffsqpDqHoGtZeQvhLfkT0k28QiQZFywmYzkbHjb13vmDXGinCGIKMAAAAAIIBPBXBuq1jv5gEAFyiR1gXoFIx/yPsH73+ZXHj2cPPjtGOH+61cufI/VwgFnkm5XP4Fskpy0dNpgbKC6gL1nxMnjrMyieMuXP1metQAEA1279FrsKenpz/iGaiFkE8yl82APoRP9Mj4efzo0Y8rVy796/79+1AqxCVXLcSMO3jIiFYN6tX/SiaTtkVldyFnyjo2XGjsXMRz8Ein0f5+/vK5TSuWLr3uyMD0QzwVmAEZJkyKGOLj7TMC1aiuB6gvENqgKgsPNBrN3guXz31X3bdGLbLWsj3jk+P0//LLFDS/j6n36nT6P8ImBQ/hWhWCEQCys0b9c7LKTYis8j2KnnX37t4NiomZUhjKhgM57AW0oKzeyJGjmzVt2uxLmULeGe2tGi/qNFtXWIuYxLNRHemrefn5+w4f+mPnjh07nPKWuGLM4OAJzRo2bvTJowcPj/3889Z/OdeQRjOCdfq8zxc9qnhX6YPqUr+G5luF9CTAvkJ/T9F8L2Y9ffrTunWrdtnTN7leuGeaXoMc9ICqiLRs2LjxSJlE2k4oEqLazWR1EtC7+SHag2n/pV//NjU15SzXfci0/5siUiz/wUM61Kxesz/aW22KjvfsWUZYylO9TnfmYcbjn7Zs3HDYkbkzjT9m3LjGLZq9MQi3z6jvkStXLv+4Zs3Ky1znywUAgLmjeu9fePn49EcVW5ohGa31wp+BR0QuKpF3OS8v99e9e3756cCBA9aa2s5e5Luzbu06n8vk8vfFQiEimRIU8VrBfoNvBaqH/h98J079e+InLnwxODCbq7xoX2X8feRI73ffbRsnlUk7cb2PbEffx0iv9dq1b4+8acJCbxrXEoK4sW29H8rLN8fRb529+ubbF9WAz8L44YKqVVTWd7bFkm/MzJydk5iyEccH4JUw81NxLb8l6CxmMFy7OiRvVpKVNV8xZmg9ZfsOO9D/dKtoAABVG6SBL5MK3tNi8tfXoKoBrV+VrDObiIzUXQX9qCUDS3tfIQLD8V5uwr5CEVGFq/feFTKqtZZf2gapx1L7+rI94RE1VLlVKhG0sP47pIMQglz0fx4dPKsLIsEVV4xfCn2A8Q9lASsMl0Up6MThIXgAwGHVYW8EfYLX3wv9Aet/mel37tykPtVr1FyE6iAXghBwAMzPy1s4fnxQkbAp16qAvTc2AAAOkZMnTw309PKagD54ZNlExg7hcPc06+lCVczUdVwP0LjO2rZt6+Y/aMgoL0+vMWhcby76AF2ieuw3Hj6+Hx8/J3a3PeMzAQB16rzi+X77Dv+HK7NIygTjanSa7QqZ/FN0pi+S02VLbtJg7tGj+0CfKlWjqe3trS3PRDKJxLMLZBo9enTDtu912IbmUp2UByeLMwAAHLKnTp3Rq4Zfzel04ko2nYGukbF04vrVy7OSkhJO29Iv9feyGJM6fs+efav0/LxnnEwq684ldPDZucCiURcUbPjuu7VJaWlp8JHldNkCACIiprRp3KRZslgsKuKBwHVufa7MpvTrV6+EJybOPcFJAEojeJa//npEuNLNbQiXdwjludJo1Oof9uz5LWnXru2Qa2j3BWseNS26R83qtaJEqMY2lY2brTMATh88uh/H5T3CBgCA4R84LnSCu5vnSKFQANwzNi6LNj+/YMP3362dZ8960/dZt+7dQt3c3L7k+u6kvsvQ3M9fv3Ylmm2tKyMA4Mj7wZlnw9lvTm5ezsKJ44PL7NxgaydX2t/RO8UnOU4lcFOOIt8nFnTuMD3NXJ7zw9afiKOn1AR67r3HjRop8vaehEoGKi1a3W9Pk5ICics3gT2dcJsQ8prs7RY/wHdAl359RL4q8e/ypC8gzRvxiaKHj4fgQziv5hUQJ387bthO9e6DvFRDFkUAnIlZrR5AMvyP7k1UHdNDuRGM3Ke55sUfTtBYuQPK6rJyEcgFn5f2+Fo9cejDSQWD6KUOIXXiUY4p78glY8beoxW6pB6A2HA2AVJAlzn/Snudyst4ZWaglhcFuFgOMLYhlKfMQv/J+TDl6EMZwLt3boXMmDF9v4vnzqk7JgDg+w3rEocPH52CvDSfcD04w4BwKNLrDQe3bd0Y7Ig3a8oU1XsNGzdYbI9hSJ0ojI8M62P79u4N3rZt8yMuSsAdxv5JSwt8p23bZWzG//P55j3Nyp5fxccrwlEA4K02bzdq3rTZBqRnAKqsF5pHMa8721xwJJOO9TOvfw1fv/lUoArHcO8oAAAG4bBhoxJlckUve/YVbY0N+fl5KxPiZydwiTgpizFJecGwiJk5Z2C1KtVmcjMCi68yVPO4cvVqYFLCnJNc9jMTADBz5vRNcXFJkz29PJBHgvT2c+nxWRmnvPzc1KlRkxO4gmsQKdGy1VsrRSLbQAOTFAhUfHL3zs3xKlXMQW6SPms1fHhA3ffatV+Ent82juwzeI9otdqf13+7KorNGGcCAE6dOLnaFnjINB9khKenHTs2YtWqVM4lq2CfTYtR9a1Z3W+2vYY/XQ5ba13ZAIB+/QbW6Nqt2xKxWPyeo3sFgVUbUlKSZ3KNWnH2m3P1yrUhCQmzCuuw2/Ns8G2d1AB61pB3P0js7Y0I/dgrSkGqgP74ma/zFy+7Qo7qnTLvG6G3V4zAbL5hs5ygk6LaczuUpFsboYjw8RQEFPs+wLnOSBz7/Yw+KiL1RSm9QsMaHCF6Yu/Rc/p5Vb2EVV9vIJkpFhOvmcyWOz8fMvRXrTfctUcWV7clUxVc3a/Ve4/ID5H3PlNvtNxAOrpVoLGk33xoPnvtrhlFPhge0I1/l8tQ9h0CESAAAJydFGUvcvmUgAcAXLcuoEso+4dCW8v+ggNaUvLilXKZvGdxaSxajUa7+9BfB+Zs2bKlMIeqNKTGGQvI6/itUCz2k8tkXR2VAXlqz+/+dftge0K2n+VWV4ux1zjByWg2m+6cOnly2LJliws/vExzKXYYMxmvobf6YxSq3N7W/JFxvOvBw/vfOZMCkJ//1DAqIPAHdABtRR0vJzc7mauXB0dMR/aFokxSQ0MDZ9uaC/y+bPmq5WiPFiLlUEniUcaDsKmRkxH5z4vLEQAAPKLjJ0ag/h3fV6QEYKAVFBSsjoqcpGIzSMtiTFJGeOaRnqKR93u0I4YFVd8Q1pzxOCM6Kipss611xD3TjzMyJrspFI2ckQUMw8ynmaqI8AnrbMkQFBTa9O3W73yHQI9attra+h1A0ls3bwXOmjX9T1tt4feJEye3eL3Fm2tdMbZWp9u3aEHiWCbDDgcAwD1Sibi5UCiqw0VeXBt73p+wz+bMSQxGkVrhXKNLbMnFttaVCQB4tk9bf+vMWpG6NOj1R3fv3jGGyzfP2W9O+KTQ0VyBOFtrzf/umAY8QgIaSVq9FUNIJchTXpQQzpreYzSd0xxJG6tZte524TfheWlAAoGiZrX6+6zR4yMcG921d0FO/JLxymUKGdEVpQohniyL1mQW5IMjQIgI7579G0r0RmX8bj4wTuk9XbcT/psM80cl7YpFaqKzQ97FW6bAgbO0nN7brp1R0d5+S1AMesVXmGTvGGgdC2AeiKAv3WgmHuarzf/maYmH5/4znqsE3nt71cHWHlIBctEfTwjohFZ5AMAJ5dFuBa8/5P4DCFAurqnRqg6NGjRahT4WIFexyxpSiMqJ5eTlbnFFvjOXSeOMBchzRPe6U40WCItFecnL9+7d9yuUOoP0gH7+XzVv3qRJoFyh6I4z2m0dnqnyJSYtHF61StVnuXW0Cw6j6ED8D8qT3XMjPf1vLbK6fX1rVPfzq9nJzd2t9/Pc/GLkjsiIv3/q5PGvbYEAuEM8VQTUTz6Kxf7xv//Sf8jLyy9o0qTJuyift69YJG55987tcSrVtAPU9o6QAOIO1XqO+fu4OtpUebj207evv2+Pnj1Q3d4XHlumFAJHAAAEgAUiLoWpdGMYQt0RWeWhvLycgzdv3kyD9QX5a9eu09DXt1pnhVL5KVrjmph9ob1/735wdHTkHqa9XhZjgixglMUnJKtQKHZhqChVRjTnbDTNA1mZWfvRvjpHzreGX40+CIDpgvPicjWEcc80Iin8CwFa7ajP17O0GdMl5On+W6fV3ELkViKlQtlaJpW2p1cTIWUHYO3QX4f6r1+/mtGjA6DLpLCo7yRoPPq6ALcA8pbuycnJPUbOG62tuGGTxq19PL27o4ijjrhUAaPRlP77gd0DbAGkbMADzBddtxDHyfbbN2/tRzLkyJGyEQ/Cx6iE6iBcmoAtoMnWu4OcP6ydwaA/rVFrjxmN+lyJRFZNqVS0FyHQj8lo51rBJTY24dNar9RagvoBnpsi1zMuB91fuTnZh9PT/zuL/tt6QGvYsNEbnl6ebRQKRRfm96f5wfFTaQNt5Zs7m4ePe39xzeN3ZmxbewW+xfnqgl/u3Lr1vyJ7xd2jN1q313GgHtdvnq19Y+83h8u3nm9jhwbQ+cZ7Wni4yNPtG0IgVFgNepPxX8OV6zPy5iYXTYV6/22lV98+Hws9PdsQYnFNi1p9wvjff4fzV66/TFDcvzIU/eY2ZshSgVT2CXoTPdCnnRqYv3SFQ7xFdsyEU9NDixRhPu6CCYivwITY/FeOTNAkpN9/FtK9KFTe/IMWwrmIIO8d+G+N1vLb6ER14JmbhDWlYcdsWa/6fuK5VBDAZLLcO3HFFFheiP9+miXv3uQV4TIEZLywB2jee63eclGjI+5euWU4dTtDkPuSeO857Q8OjeC7QoIAHJrzTXAa4AEA1+wLyPeHnHXIuywT1n+maaSkLOfkEbR+cIBdXKc/lpOdvffAgd8PlkSNcZyxQJUdjG9b4dZMob4wBy4cB5GR0955tWmzdXSjhwznP3L48EQmgwMMrfDIqZ3r1q6biDMSIWd8zarUwfaG8ZI6gJzY3/bsGYpLJ+jQoYP7f//9p6GHoTsCAMyaNbf7K7VrL0M6KPxAcc3fD4+c1pqeQkBdQzAC/jr8Zx9bBF+4vYDAg//FxyUMvXnzsvVjT172AgC9e/eu2vPzvoj5VtyE2o9erzv0y85fx7HleQPYFBk1PdLd3QM86UUAIib5YIyyGJOc25z4RAjHXlDcuLOd5w3zDY+YOs7by2s8HViDdIC0o8cGsYWHc3imzQhw2X3w4L4ZOIMaxp8UHhXg4+2NPMrFeS1sRaaoVHO61KlbdwXVIIX3SG5O7oJ58+YsYUvbeBaO3TVVIpG2pb2HzNlZ2bPCwkL+j+ndyhbtAQDmtauXJzDltrOF0LMZo1wMuazsp/MXzE9YjZs3cEN8/vnnKRKpBICPIt8qWOtDhw/2Y3tumcA/kDnzyZPYhQuTvreVJgOcEE1ebbYQ4T8N6Lq1tdbQ3hkjHO4vCwAA0oJGBgRuhBQR+pwBbLp+7fIkNh4ERKDZqNXbrYuliME3C0XQrQwJGRvLdpRh2zeOfHNcc2zie7FqAAGYVSaHLCNk0q4YsBp59o0njZevzsxNWGibhwb15TM5eKFAKgXwVYEMUDd4F1oyn6qyJkStKw8aBwO/U0vRFuTp98kuIFZ3i1KjqLoXklHz+aFW/Yrd6sFA6AcpAw+yCRO0Bd6ArzvLOkvFAq+sXEH6tNWaIySAUB7mOKmfpEbXtuJPsvMt967eMF3/9R/D43+u8MR1LlwbqAoAqQBAYgv/n78c0AAPADigNMwtYPwDIVu58f6TMsLhOmrqDJWbUjnc3rDg516kEznZObv+/vuvfVxCDW2pk81YgA9VdtbT2OjoKatthRtCzm37Dh+sQYfI5tQxgS2fzYvE5C20et7U6nXxcTNVtg6wMB4YDt0//XQ9Gv8Zs+rzC/rJys6KQyGTqUy6YDqMcY0goPfrCAAwcOCQWp27fLIdeSFrv5CdMD5+9HD8lCnhP7OtI7UsHa4d0gEnPgFcpYqsp5mxYWHjreWLqJe9AACOBBO8z7/+8pM/l33M5FFHnpTMs2fP+C9enHyJLmNZjAky+Pv71+zcpQdK6Sia+w7PL6qWEWVrPcl5zJw5+5Padeql0COGdFrtjrCw0CCmZ5L9mUapBE8yZ8xSTdto65mOiZn9Ub369VLp4xsNhlNr1670P3r0KOWY+EL79DQS+CW/oGBNVMTEaFtjQlsAbnp81heMsyLPMhvYA/cxgS6IE+TMrl+3D+Wyz5jmDKk+uLBrG4bcpSOH/zcSVXMoDAHGPZ9MwAWk39h6/uHZr1LVdxaNXJZzqgYpD9Oe5RI9VBEBAKbIIAAkt/64aSwX/hoAEUaMGLMUeHJo35zsq1cuD09ImMOYo+/qbw7b94H/zT4NeC9KGCWs6hMjIARieGcjg/9fFBFV0yJ8QSRqddAY9AcNp8+o8lJWMXJ1+CxfGI0IAwtTwKzGf05OUlbEjCXU6AD7JHRta8SQH4by9icZTZb0NbsN/VK2GzLIEZ4b/ysQmd/7KJ///l+n9F+PX2a8sipc1rpNM9HCy7cs0wbGaipMGUPXao7vjaYBIASEM0E++uPLAjqwPXgAwAGl0W4B7z94/gEEKFfef1JOMGZmzY4HD1ukvcRxRQ4ayPjR6bT7L168+H/2lK6i9sFmLNhzaIc+mVIcEGPx4gmh47AssDhvIfTFNZSSOhemkE5bYctMhzE2udm2qSMAAOyJ+clLNtDLAXIJA6YbXECchgwCJXVv2fLk4coIosNKzqUrl4fgyOfsBQAWL06d7u7hEUjVmy2Z6DoeMmJEnY4dOm2jEkTCQexRxmPEURD2A719WYwJMixatCwMzRUqZxS+f9hyqtn2Ei41Bg6lbCRgTM8014gc6nsKjT8fpQUMpMpIlnJbs2ZFsXrF7dt/5DF0+LCtVOOdbR8xzT0uoTgZJVskC+zfYSNGf4/SHN4tKqvtlAW6DNj1YwCaXGXIPeMteGMTimIqwlnD9vw/L9m5Hs35A+ocDAbD38nz47/mSkhH3osDALmU9qxoAMDQoaNqd/yw41Z63r89vAukzpjAKibAiLzP1d8c549NfA+gAWnvHlXd+/baJhCLmlj0hsP5GzeP1h84ZC3Nac35f6uVipBIO5HvdninWvT63bp9f8xQb/mpKH8T+qZ7Tgv7WOznNwb11xglMp41Xr2ewilyoBSX4/hy5Tq5VPAJvZQf8AKkjLey53el5vMvCBY3+6iVdIMI8bugMne7PgpXIz6KUhSYH6q8agCiACBtJBv9QRQA/Dd/2aEBHgCwQ1kMTcHzD3/AAVCuLzg4tXn3nRhUGqxYqJm9gkO4aFbm08ULF87bxMVjTvbPZCzYMppx8oERizMYmA6RTMSIXEJfmfSD8wLCR5otfBh3GHPEaCFlcgQAgHvnz0/5xtvHO4ZqONrytuLy9lHkxHqU2vwxNZoAPFuTJoagcjT4LzWujCDb2HYDAEtSZ7q7eSB24ReXvQAA3JmaumqZVCb7EO2RDJPBdB3lr5+79/D+YRxIgeNVKOkxGdMOdPr98fGJo+mpFLaec6ZQZbSO3wePG40lkGJ6po2I3HLXL9v7cfGEk3IxpKaob96+OSpWFVPM84MP52YGkpjm/ywipssPQlS7HurUm4ym2/nq/FMo/WEPLh0nMjIGpRE1gUoahfwq4EF/mpkRM3nyxG9t6Zn6uz1AE8O7w2bUEV0eJgAQpWocHDt25Fc4+XElO7lEDTDpQqWa1alO3QbAUVNY8pVL+lBFAwBw71munAM43WG/OSyRSdCHq7859uxvvi2zBjxnTe0oqV9/tQWR4OnOnR9UMC/lPL21Z+SEt8TNXp2B8v1bF36rLYTWrFH/WLBnX6J++y6Hypa6el0WBYmbtntTpjp8XjeTrbb88eWK7+VSYSdqyTp0lCP2xitV3m7EKOAFeJhpVnWN0K4DGT9rS7jNGqX8AXECtMJFDbh6Hnx/FUoDYPSTFQF4QkA7l44HAOxUGK05eNyAjRRC/yuMLiH8skOHj75BZGd9cHns9qgE8hevXL4YMn9+wlku9zEZC456v/EHcTPWYMAdtEFmR8eGe8FgwjHqs4UP4w5jUIpr967d/bZv31IYDsdFn9DGUQAAZ4SbUQbD2dOnBqSkLLyIGx+VTWzXqHEjYDy31hmHg+ytm7cDar3iN1YqlXUk7zGZzHd/P7C/7+bNG+7j+olPXDDYt1q1BCr4wLYOrgAA7EkB4Kp7ajscAFDSYzLkv2vv3L49hk4WyXVOWGCIxZhneqbZQAMmWew17phy0u2NJuKqG7IdznvtzDNMAk0IfLhrMhiv5Ofnnjh5Mm0fnTMBa8jZMP6Y5oaLWGELwYe0p7bvv/epu9L9bZFYVNdK3okYqw8c2N+f6Tln0ytu37BFe5B92btH6DKUJgcAU9SErfQSNr3hQD9HQGdn9qu9zwvfHq8B7+S5g0TVqyUhb/2xpwmJg4jLN4tw3xTehSxk94jg96T1G8YTImEjSkRAnuneg7CcqBm7ylLH1Lx9k5l4cvWuafwAlfYgTqajSxXJ7gqhPxD37Txk6BezwXBnX6J8eM2qQhU6RItwvABkWT1U/i5jx9+63jFrjMWiwcpy/vzYZaYBAADgD6IArGTO/MVdAxXGaOU+pVJtCUYQeP8hDaBC6hKM4pZvvPWZp4fnZyiHuJljJfEs2synT2fPiJ6y1lbOLUMVAMbQb1uryWQA4HLJ8d5F9vBmW+PD73hjgNkAxh3iUyhJHAAAIABJREFUbXnM2eRwFABgCMNnDHEHGebPXzTWp0rVaFIe0tBv167dSGrIPTqQau7cvhHAVE+9ePk/PGhDjmMvAIDLx4e+UJTB8dOnT4WlpqZwrnnOZQ9Am7IY09WGKMwDBwyxRajgn2nb+eQ4veIrQ9i3l6BfSIFA5Gjrv/tubQIbISfXtaW2e27UbUKh8O9R/12j0WwZF/TNJEf65HoP7t1hK2qHqW97nymuMnJt9zIAADiuFdAPE9cJV93hyrCiNIBfgsYGjMX14epvDlc5+XbsGvCeq+ouql1rmdlgPJo1MggbeVOkBwQEeEVH9BDV8psqEAkbWEymO5pDh/prVm8s07r3EL6/KFSZ5C4n+kAJP7PFon6YYZnRd5YGcb8U1cGuOEX/OjUE8xGIIc7Nt6y5+9T8Z/M6omUCwuKWq7FsmpiiiaYT5pEAwMseAQCREoE9JX5Nagt969cUtnRTCBrJJUQDiYRojDgkPIUCi7fOQPwTEK8eRFZNqOTPIBn2D8Y/cAHwhIB2LHiFNFrtmF9JNhWjzsH7DyzhlUKPZKm9hvXrdVMq3btKUB4ZV0CAa84x7tCHQvYvb9u6qf/evXuzHFkwHAkY7jBUEsYSyIsLZbWXyRvVmF8bEjxmuiPzdxQAgLFwXmsmQwYXNoyqRvwRNil4SFRUdLGqAkzh7zgjz1a4uL3GClO0B8wZvGXoupGfl7/t/PlzOzdtWn/DFnDFZV3KYkzswZ4ljJvLPLp16+bTr/+grWKxGAGCL66Mx4/DIyMnbaL34UpQjwnQYxobZMHl77+Q0aJFOeonMrMyf/x93x8HXFHZBLd/YbzMJxlT7Q3/57Ie1Da49WYz/Nj6t/eZsldWXHtY3y5dOnfy8vbuJpPJoBJBkXrelS0CAP9ssIOdXPSMI2Jl40/A7RtnvjlcZOTbsGgAWXLe82aHWwoKrolq+E4jLOaMgtRvB+jS0go46Q2RO3tNDh5kMZrVuZOn/8TpnhJuBMbpnjhFpI+HIBCq0cCZkF7iD0T4qjPhHe6vRKS1gtchhBBC/qE9yu/fF7JIPZZu/FNTACo7BwDopmk9sdcbDcVveCiEtT0URCuxiKgpEgkaiIQW5HAsXnqVvqxGo+VC0hb1gO9/t3rFX5YLuAAAANCgP54QkOOqVwrDleNcXdkMQv/B81/uyv65cpIkINCkYaP+SoWiJzDTslUSALKwWzdvBc6aNf1PJjmwpd+cNFhwoaw4rxjOa+KM552cIz4klZksDncYQ+ULU0NDA2c7sn7OAAC4qAimgyTOm0Ua+QEBgY1QRMF2aj13EhygG9e4MW15Tx0xVnDkajj9on1bYDQaTiPehp+drXZRmmMyGctqjXrzqRMnFzuyl+AeeMbfads2mU5wx0QQ56gnl8lA9B/ojw6H4tepv7MBAGwl1qh9WJm0UalTRPh56NGDRz9t2bLhmL3EddAfbq87k9Ntzzph3x0FeatCgwNn2NMPtHXkmeIyBkQWNW/+pm/Dho3ecHNzayRTyFtJJeJXn6WbsR9gKxsAgNMxVBK5fv2/sY8ePbjHRZ+4No2bvtq2hm/1udTSl2y6c/U3x1G5+fueaaAw919AyNELF1EAoF3xNCs2e8rM1eWFrd/RtdoVrxhY21cQi/hUlDCvAh2xc/a36ohf04hCcGNzjPyj1+qJUMUXwsqhgjz71zf8ZhiQvM3wiD4umR6AgALDpZuWURW1CgCUMRzSReLXwE/gV7OasIVSJqxX6L1HQCgqi+gJ0ROO6p287yVNk4BIAIgCgHgTnbM6fFnu5wEA+1cadAaEf17or8KG/ts/7Wflxtp3+GisUuk2iMwBp/eDmI1PrFmVOpgp7BZnLHBhnmeTl+tB1pXeM6o89npMcXKwGTi21soZAABfDhBPokZfO6rRg0snYOIBoEcdcCES47rGVF2x1Wln0qmVZdlsfqjWaHah0lqb7a12UZpjQsTBhx0++tlZHg9b+4v8ncnTXNYAAMjHVJGDbW7goUJg18XcvNwfDx/6YydXskLsfG1wZ3DVsa125Q0AgKggVKO+Zb36DfrKFfJOYpGoji0jn22OlQ0AwIHTttbY0d/Z0nRc/c1xVEb+vmca8Jir6iqpVXO2QCR6hdQJvI9QLeL1mrWbEjhHApRThX4/Tdr+9QaSZSIhUQ1E1BksaRv3GQKpBn5h3j/y/gNQoDcR5y/cMM4cu0h/DNIG/LsQXqG9lOEebsQQJm6Acjp9q1hQveCDFjKVWEw05+q9d8V8UEhFzvFLxiEBSbqTruivAvUBUQAQAcCXBeS4aDwAwFFRlGYQ+k96/+2/uxLc0bNn3yqff/55ikQqgRDOIoilLWOutAAAHJu0Kw/P1GVkJiLDe+ZcfRhzBgCAeeBSKHDhzPQUCjqJFD3CAucVtQcooOrYEQAA7gfv8NBhAfFyubwPW/QK02OJDmXZKFT2xyOH/1xOJ2Rjuqe0xsRFnpTk64WJIb48AAAw7+DgCc1atnwrFRHUvWqvHgD4QYDVDZSbnYrKDf7EFhngyvnaK6cr32GOPlMgM0SHTZgweZBP1Sqh1DKZ9s6H3r7SAQCYaiTO6oj5XcWcWuDqb05JzaHS9IuAMZ+Fc+MtGu1/2QmLVhP374NxUvR6HsYvrlp1ImGNjnl+IQDamJm5IGfekk3Y+yqAkoATINxf3qFpXWEichZZ5wb5+3vS9COmrjIW8u8UiRZ4Pi8AQiyEoKDQI47ezRodsS94kTqInh5QnlWxKlzW+p3m4g1CgdVZWKIXRDFC6USDkUg3mi13dh0xJsd+b3A4wqhEhS3ZzoFEEwAAnhCQg555AICDkmhN5Oi/Se+//XdXkjvYPJ1sOamlCABk/H3kSG9q7XBXHp6py1jRAQAcIz99DXHEZ/QQfxwJHp3sCkcwZ6uGNejaGWMF7o+ImNKmcZOmMxFz+ZuOAAEodFxbkF+wfsmSBfFcw8ZLekweACj+MgXDdNKkqGGovOU4RyMjADx8cP9+THR0FJZZ+2UHAKAaQNdu3ZagNI337H2WrBE2FvM9jVqzKz8//2r1GtVnIwwZAHXrxQMAjh8Q7OWdcSbqzHEpX447yRB/QihQIqK+m5qjx7/WLF99Azv7pk1l3kEjR4iq+ExEIeDW6jpwWRAgabr/IC4nNnF3RUkLAK/9pH7KuQop0QPy+unzhQoBF24Ygr6aoz9C/pYYKG70cUtpkkxCtCkeAm/RZuVaVo1I1CSm37fWfK8w16yR4nq928l2CIWEb4kKjR58RPx34o+z+vCI1BfgSomOWX47h/x/SAFwiE+s/E6rZCTjAQD79AovNDiswF+51F2vXv2qdevefbpILK6FwjEbITlRuoJAeuvOjW9wdbTtm37R1kOHjqrd8cOOW4VCCPt8caG42vPr133b/8iRP/Po/ZcWAIAjFixtAICJBM/V3hhnIwBwRjndu48LN6cb97jcaOQ13o/qig8n9wG9igAYBBlPnkRGRUzcyLYXnQUAyL67dOni1e3Tz79AVS++RAbMa7hDCpscKH9836IFiWO5ggDQV0mNyQMA7G+vMePGNX692Rtfc+EvoffERmr6MgMAUIKux2d9N0rE4ha2vx0WrdlkfmowGS8ijo9/7t25c+jXX3++Sj47juqxIpUBxJGs2tabYy14AMAxvZXEXV4L4r4WV6sWDQa9WavbkRUaEWQ14t94Q06kp2txBr0MRaspRwwMF7ophxACoQLksvKWmMzp+pv/ReUnLjlWnoEAailACOk3mohLWoPlvFgoqCqVCtogT7iV8BMqBNzNsET3jNJspuo+aYy4cZtmkt4KmaAF4gYw5eSbj6zaq/1pywEipyTWqKT7LEJ2aMdgzyMgchGZ3wOkw/taveUi0uMT6EIkFMo8lERrBJa0EgmImlTAhEmvdgxdGZoCFwAARWB7QBQAWSWgMszN5XMol0asy2fpmg5BV2D4u6E/SAMolxeTUVBSDNU4Yj1c+D2prJIAALgyIpcUBwATKziTh6W8AQD4coBFw0npxH1msyU//Xr6iLlzVX+Ta4sP7zel7961u9/27VsycFUEgBDr7Nkz/osXJ19ie6BcBQBQx4AoFn//Ie/V8KvxhRwxkiOgrJotjyYcyFB5uZUhIWNjHXkBuHJMvCHkWPk9R+bC9kxz8eTixnSkCgAX2cFwbdfuw64oMqCPWCx5C60zvMdZLyA1Tb+RHhAXqzpMbfiycgBAFFBEVHiqXCbvjlMcvPc1avWeu3fv7zh0aP+Fo0eP0gqAFb3rZQUAHC3baGu/sv3u6m+OM7K8LPeCQa8Y+uUY8+27v+cmLDxLoO9NlajxG5DR5mG4ci06b27yCZwupH17VnH7tGuEUKH8ErmZIOL0GRBgNJ40Xr46E/V1urzpECoA/J6omO+uFA6EUPSrd00h/Wdo95NyAgHe8onyUTV8hGECocDdWiEgz5L66VRNAr1MYHmbm6PytKpPSFdFKTfJpIIi5WKRfnKRsZ5vMFquopD9+3kay8WsPOLm1Rum67/+Y3jMNc1hUai8eYfXhQulEkEhGAt6fZhpVnWN0K5zVO5KcB9EARjRH0QBVKiokdLWPQ8AcNc4EP/BoRFeyOVWb0yEdLZY1rmroWhLnGHGdvjHHfocLWNFSoLzsuDY/UuqCgCeFZzZEHP1YczZCADQI06HVA8//Xd6hAC5FilLVsxGzN8jyP+mAgU4wkG9wXAsPi5h0M2blyF3i/EqCQCAPhgAGN2792xfvbrfIKlMCvwWVi8M/eIKWnB5ppwZk+lZLymwj2k+jhpyuP5KCgCgj/Xl4MF+77Zu293Lw9MfRUu9zgT8oP35P7Q/h1L3Jy5i5mWoAqBSzelSp27dFVTmedAret8/efjgQXRc3Myd9pTTdHTfVKQIAAZw2qmyt1zeK/Q2rv7mOCLDy36PZ2JsX7FfjQXPS+SBQX9Md+5CTEHyUiz4rfT/oqas68czBVIphNNbuZYset3+p4lJo4nLN1m/l6WtazBGO7UUbUF5+z6Ps4i4zuHqVJwMQIzXqaV0pVgkaARRAvla4ufxi9XhXI3e0p6Xs+NtUck/Vsos3ufSTWcRwWGmq0vzQYnEGSOUS+VSwSeFZy4LkX3yqmH4yAT9cWflr6D3k15/iByBKAC+LCDDQpZbQ7acbTzQE5QrAeO/3Hr/QWfgZU1ekLJJKgWP5ouLyWBzVs8MAMDDvw7/2WfD2rV36P3jDn3OeESY5ourcUwnsQPZXKEXXFk7nIec1IWrD2OuAABw60Lm+FevXlcaNTVyEyoLV4hk00P7ybmx8QDg9MSUJkHfN6UBAFDHhFzycaETetXwralCueRWJmPy4pq2YO+zZe+YOF4GGLOkwD6m+ThqyOH6Ky0AgDo2pGj06vNluJtSOYSeEoLOqI/Tjh3ut3Llyv/Ie3BAFvzmTE71lCmqdo0aN1yButEbTaZ0FD/7MC8v9+hPP23ZSa2o4so0JnueKXjPJiUvXom8/z2LPgtm9Z3bd8aoVNP+sHe/xyXMH4BK2c2ngi9cIkcqEgCA/TaUUsUI6nq4+ptj71rz7QlCMWZoPcU778YQMmnXQoMePPs6/T7N8X9maVasv4XTk0dIQCPJ22/HC8TiNw03bn6TGxN3qLzp89c4xYB6NQTzzRZBzl9nTQNCU7QXmWSMCxA3+rStdK0VBIAXnsFydMVu9ZiVO4jM8javiiDPZH9JzUGdJT9IxM/0CZdOT/wvIL5g6JmbRLkCikpZn8AFAKkAL7MOWFXOAwDcdiTk/gPxH0QBlPsLZ+gCO/+jjAdhUyMnb3XlBHBljuzlAMAdsrnKyFDGzvwo4zGaa9gP1H5whzFXeO4WLl4a6enhFUodi6kEHrRx9WHMFQAALo2BnIOnp0Le9r0O25ATojo5R3r+P/nvuGgIMsKjeJUAfLlB3NrbY6xw3Ttc2sXEzP6oXv16qF6xwFqvmLycLV3JNrY9Y+KiWhD/xf+zdx3gUVRde2b7bnpCL1JCVRREUBRUVESlfgjSpINAkAAhIaGGkFBDQodApClKk94EREV+UBEEVFRAkN5JT7bvzn/OwoTdzczuzPYkO8+Tx+9jbz1z75173nPOe/7asnlLz++++yaXyxydLVPaAQCcPyq4c+ctSALvlaHmCinXTBbYhjPACxMRJ9M56i0AgC3MyZoIlM9aYvpOlTUAgNlbhBvvCR9Z2ivr6m+Ovf78v7NLgFboCXMSTYpQU2rVgcIDh6Zrd+7PZqotfat1kObk2QJf5AE4OE/ep3pFQRqkoMva/7OmmznTP9Nc0DLeqKZglYAkTQSgTBkC/GuIuwQOzZcNrBouSIZvl8lAiWEYZy/p+g8sv14AJjHAXz5+muHP7wXAsJz8AID9PYYyCoM/VP4tUt7Zr+qdEgkJiS0bNKy/wVppAWv3P/v27ujFNd+1vdFjurOhw6K2AplaM/OyfLMAOANOzJ43v0flilXBivTUM4PNRZvNcgduq1+N/nR4vL35Mv3OJgNbru2uvoy5AgDAuVmnAwRLt+rmjavDpFJFaKXKVRbTMraVb5qNB+D02V+HvNSs5QpYK8/RcgRF9dya1Rk9zS2cbO+ADwCAFt133nnvnYDAoBekUmkzYP6PhBxvV9aty+xrLy7Zun82DxPrlHje6BPHyuRxAe9HffPGDbTKHnFkTSPh4xut3wJyT4zVNOaCInpZp9VdvXHr5t60ebNK5Bb2JgCARH/1atd7PSAg6EWRRPQCpKSrnF+Qtzpm7Oh0vnNnAq+wDSbLPlPIjN6g/3f/3p3dHTlfmVJxMp2j3gIA2Lhl2IBAe7Jn814pawAA03mIsmEKLbEnM/PfH4POwcPR0wy+61cNRsO9wvz8n7Zv37Kd6Tx19TeHz1j9ZZklEDRpfAtxw/ophFAIpHdP0ilDxjtjkerLom07FmqPHCs15He0BwBoXMab96nYjpNVNg1NyBlwNF2+QS4VvF18HzBQN/b+rO2duFbP6AnhX0fsEojuJq44pIN4O+1VgSXzCqnVbcYop5djuSEAoIO/IvhDEMD/WEnADwDYXhIoH1T8kb0Ulf9SIa8nl6svwGX7devpOcJiziYiYHQfGhoWkWihfIOnwYP798ZOmhS3i6kek7KA5XQ63U8L0uf248OujoRq42MnfikWi18z74vtcsXmxgqXzrunzpzsvWr58st8TwgmAALbsHUxdvVlzFUAAJMVEl30QYEODgwIGkbLxl7YhDUPAAIG2VmP5odHVJgAF53inLh8rOh8AABGTw+OZINM75/pfVmHmHijTxyrSVlv03a7dS52tMwuWjhvGJ/9RM998eIVsYFBQeMsLeGU5vatW6MSEycdtJaRNwEARl4Phrh9Lvua2bX8MQiWlJR41LwNpnh4R4FMpneIbTGdo74GADjKN8H2HShrAACuGSYPMfQscTR0gi37jidBZy77yV+GgwRAEw6eEvu2uEb1JAACil24wYRbaMwrWK7csHWN5uRJVGB8+inmACCJCJ2OOp24Vtl330mT4sX6HF+imBEcSAzW6YiTYiHxwr1s45xyTl7n1Ds+tVKx3pwLQKunzkxep+x16GfCJhmrU536fmW0/KPyj2sRiQH9j5kESoVC68U3hu40dOx/qZIV2wUL45fBmnds79690fv372R0NeMi7xkzZr5bo2atpdZeBvbcj22MS5eVnZUUHzduPZf+sUxq2qJBEeERSeZxuyYW1Ad3Y6ZMjN/J1A4bkZUjwMioUWMaNn+p5ZdgKa1m3pc9QMFXAQAmd1Ww/p6FhQ88aaIX6DnaI21kskpjWkZooxHdBl8rNR8AgM3Tgw/gQI+TzfXZGuDxRp/0GJctz0wFcOtj8zVoK42drf01evS4Rs1ebP4V8B5UMS9ny7rtTQCA2QPCMoMF1/OET7w2m+cPXy8rU+hB6sKUwICAIVzk7WsAgCNhD7ZSCZZFAGDMmPGNmzZttoUUCCLM3zGGeBzYt7MvH48RtvWC3/XcnNzk2Njoz5jWu6u/OVz3lL8cRwnAORAyfWIXYZVKU0mhsHpxLSP10JidvShncvJ6X3T9p8dpngUAyf3yi4j1A+Yqk67cYWdhP7FUMTM4gBx8+6Ex7vuz+h+X7dHdKasZATiuAqeKIaASEkgWG2rAO+je7h91/0vcoCvBxeVUR6WvMnoBIAji80Cap0VbqpRaDwsHLf5S+EOLJcqpVMkKLwqgIKcr5IreTHLDlE3ZWVkLFy2av+nOnTucU2XgxffjfoMnBAYG9AeRmFLUmCl1NpVvLMcGAOBvmHbr1s3r0dOnTy1OH8P2ztkACLhUnV67OqMvm1s5m9cAXqCKlMr1c2fPSOIij+7de1d+/4MPvgDruEU+bC5p4lx9GWNSjm3xMLDJlMktFy2RWN7cy8Oe1Y/Nldq8X3teBNZj5AMAsBOWUQXXr12PSk6e+gOXs4QtLtzIQOLljT7pOcTETGjyXJPnN4HSHm65H43Khw8eTps4MdYi3zLb3G2t6ZzcnNlx48cwMjt7EwBg84Dgq1yxKaW2rKqz5qZ2q1KpqonV21ymSJC5bt2qT7mEtjwGMCrPNQdS8QwpLChYNHbsqBJhDN4CAFq3fitowKCB28QikcV5h9+Rc2fPfLxs2aILXPYUhsr0+KjPSmuS2qffEPvgjXtIAClG3hjrOTnSt61vsU6r/fnAgd0juIAA2E5KyhzwugufZr3m9HrDle+OHOi5ZcuWe0zvwdXfHC7v2l8GLpBwX1IM7BlNBgb2LQaAKKoIQtIu6O/eX1awNPM7wvz+BeSzoRPHDRSGho4hBGRFlKFRqdycM25SrC8DADhOJPfr8Ipkk1BIVrfH8P/xO0RoXC/FVpGQaHwdQgY6TVZZ8DX51w5/CZQAADjyMfDvqdTVQC8AJAREPgDOuk6pm6UDAy5VSq0D83OmCp32jzEVmDMNe6quLUvL0wsXlQsW3SM3rl37cteubX8wuQxjHOMbb7z7XO3azwyWSKXIYMsoE2jnYOrctChbKd1sAQA4JnSNzMnNTVuQNnc1kyKOTOlx8ZM/DQ0JGcsAQHBS8BISpgBHQqP1MA8M7Sh+TN4RACD8fvZMXEbG0itM7wkvYTExca1r141caO12jeW5KB6uvoyxkRveun1r9PRpkw/xWW9MxFxWMsr75+KF/kyx4HQ5trhX83bseRFYj5kPAIB12d+x7fVF94vrLGHi1ITAwKDh1pdtjVq9OzZ2zCjrlGfe6JMeLzC0R4WFhk22TmeHa1qtUm7cufPr2UeOHGGNKY2Pn9SifoNGiwDQqmMte/De+ANIBfuwkQp6EwDAsTKFLOC/Y2z0v5cujEtNncOYb5ueJwIf7d9rnyEWS16xWus2AU0EE8fFJKyWSiXFcax0fTwHzp35bRTbOYLra3zcxGFhoaFxEP5rIsKiH1teBN4CAHBsTJ4mT+R8/uA33wzYvn3zfVtnja01RtfjQsrqiBJuPi42/gFIHfvDurWZI2wBN4723atXryrvtOsAfDlmbt5PBgXx+7ev/XclZuHCtBNsaRQReO/Xb3CCIiBgQMlMFZTu4aNHkyfGx2xkk7+rvzl8vinltawsalhkQKsW6yxc+62FAQAaAAEz8mbM3WOu4JuAg/49h5LBgb01f54fXjR/6XlfkWPsR+KqrZ4TPvfLX4a/0r/W3TUf1+ZE2VvP1hICaa7JcxbuQ9SVs5cN44emaorPYExdN3WgIjVASnQxUMTtXcd0PZK+0N3ylfmV1nH8vFy+IFAu6EWP30hRyn+uUUN7p6h8LmuEF2SMhiz0APB7AZgJ3w8AMK9ElAteyvAQKxXEf2wbCq2xr7RqtQ6J0LhsOlAYipD8jS6LRGDWijZTO1wtGfYAgOLDCz6MhQWFm69fv3ooLy8/r2LFypWqVq/aDlxle1i7J2Mdvi7PTOEDTy+hlA4u8L9CGq5vrl658pMatFVT/1WrtA0IDOgK/ddiyhsOLld3zvx2qt+KFUsu2pK1qy9jcQlTXmrcsBGSPhbH1z+RCRgaDP9AWrHb+P8NOt21jRs/n2+LCM/e+7EX4kHP25oHwFwebPHNtmTGFwBgs94Xv2PgBFDDhT8nK+fb//678if+O7xXUWRk3abBoaFvQrqzdtYAEZax9Y690Sc9H1RGx8bEr5QBQMckR9zTYJk+lpOfe/C/fy//BpZbfUhIcMgztWu9C/wO3ZxZ094GAGwBnQiAwHO1qLBo7927944+fHj/AcoH5169Zs2XAeBpD1btl62VKizDJSyILQzIbP/9AcfXNotzxPY5ZhPE9CYAwOZp8mSuuXBef37hwt/bd+/efg3BWwQ53n+/c43Gzz37dkhw6GChUFDH8tyk1HAWGODfAszOXkbOBfM17agSbt4GE+kiPQ8IkTtnhIzr+P9v37y+etas5BN0XWf6ZsvuQa8VWKfXYZ3uNl+n9evXfzE0NKyLRCp5gwl4N3muFRWtmZgwPokNPMD2Xf3NsXVW+38D4qiuHSICu3XeCKn7muDdhID7hDG/4HtCLAoSBCjaEQJhQ/rMwXdIKFUbshesmEFcvIiWSp98Fo4WNXqzqXSZWEA1BJdA070YFfzTFw3Rw9M1v9OD/mqKpPVzdcQrhALicfpcmJ/BSFzX6Ih/BQJKIhELmglIItQUrpllTPLH/Tv/uhFUSR6qwFSAxYTcXDMyON97qWgBCQHxTMewZ/zf/gck4AcAmJcBbf1HF/dSLyM2C5crdgB+vNDldf36zGguLq9MygJafeAimM+k2HMZI+12n5AwPsXWJci8LVTWZqTMGRwRHj6VC8Bhbxxoxbl46VKULcs43YarL2OoAHXs3A0YYEX1bY0T3XV/PP7D/zasW8caE8YW8063y9VyzxSbTbeBsjp2/Gh3W+OwngdfAADr23M3tvdOrX/HEBV7IQTe6JMe52MQYMIKqcTkpeM0cAnzzYX5joKQiR9tycquOLVDAAAgAElEQVTbAACODUGwRg0aZjp6hljPj4snD13nMQjw0ucCgbAm3zVlXh7PQXshG94EAHCstoBTPnPHs+jWzWuxlapU6w1gW2fzuvZCjJxRwul+0tOXfhIaFgoEtrb3CYRiZIwZEzWTruds3wACvAlpRVcwgYt85Idl8bun0WoOL144f5Q9sk9Xf3P4jrW8lQ9dOv8TQWhIIklRD7QX/x1eMCvNInuKoteHVWTt2k4hZfIOcMOUmUAAtXpXdtryOF8EAUoo9WYvFC3N9x5S07slqzbSMfxJg8TPdGolXiwVEy1osMByDVDqB3lEeucpyhX+uH/nd8feWdJutaoILcLRDAbq1sbvdN1SN+vuON9DqW8BlX50/y+EPzRw+kEAEEKpV27dtCzR8o8eAEI3te/xZtEaExObMDQsNDz2sVXf+QdTEOXlZqdOmzZpDVfFm01Z+PfSxU/qRtabAYz+TfmMDMfwKPvR9OTpUzZzHYN5+0lJyW1r1Kyd7qjigB9usIr/cvjQodH2XGDpft1xGWPKyGAtR5TVlctXBs+Zk/STLRnbsI4ZwdU0wZarKd2uLR4AR3KHOwIA4FhQIe/eo3caxBy/b++yb0smfAAeb/RJjx33efzEafHBQYFABmTJ0cFnXxn0hku//342iktsty8AADi32NiEpo0aP7ucKYyB69xNgKZWd3T7to2jbYVMWLc3aNCwZ157rfUSkVjckmtf5uVAIX4ECvFY62wD1m15GwBA4HT23PkJQYHBUUxeE/bm/gQwPrBv375JSELLFHJkD2R0VgnHMSJo2qnzh1tgrTS2NWYEt0eOHDKILuOKvpFos2nTFzOEImEDe/Ji/51S5xcUrk6dm5LKhbPGHd8cx8dexmu+2lwRNvyTLaRY+ILhYVZiXsykz9lmHDQl7iVxg3oZSPyHFnEDhHLkxUxmDeXwhuQm9BJX6fOOGK3L4EVKqZVq4tsCFXEuLIjoKhESTVDBx7HnFFKZQ+ap5pkT/62KkTZpWk/4iUxKQKYmEgxrVGGhiji4+7jus/lbdIx8Fd6YY2nuE2X8ynPCdUIrMmqNlvpl2Fxln3PXTJZv/wMOnCAEDAXIffLfci8TPwBQcgkgoRMCAEgAWObkg7GEvXv3GxgUFDwYSGmqOKIUofWmID9vzebNX37OxepvLmJbysKJE0fvjR4dMxHc7AfYU17wgwPWj4P79+6f7Ew2AxwbyqRv34HRkDd+MFdwBC+yoBReuXPrdnJq6qzv+YAP7riM4cUclORpECOKMeuM1l+urvdsqQ1hznbj/+l3zcYDYI+tmu1EdhQAwPZQNhOnTOtQtXK1yXyVQ7SCgxVwA4ROLOWz1r3Rp7nsoqKiI19o1ixRIpa8yUdRQxZ2YBNfsmDB3M+5KBbYp68AAI7uZaxn2s8G49V7D+7MnTsr5QCf/UzLHcGXceMm9AmLCB/DxA/CtLb5nmPeBgDoOaSkzO1YpVrV6TzmieFIf1z+9+J0c04GJv4Sex5CrlDCcR5cPDf0Ot2Zdesye9FhU67q28QBMX7iQPBC+JQP+EwDVH/8fjaJjV+CaZ2545tT7m/PLAKQfPBOaGCvj7YCiV8V5c+nuqkzVjPyCdHVA8eMaihp2exLOKerUXrDv4U793TX7j6Q5SvyPbpQPjYimIyjCLLo7+uGqN7JahOJLjL/70yU961SkZwhIEkFuvoXaYg9Mz9XxttLAegrcyvN40Bgpmsb8aggBdHHJH+rJyvPuKBtjKoEkWxpnrOTY6et/siFpIY/BATK9VPmFFwXvE20juNmwhSAZfr5qG/fqi2atmgbHBL8NljenwWlOxhdE63yf+vgYM+HOPL/lEXKH878cXoHH9dtawFyURY6duwWDlbU/gFBAd1EQnSrfWzJhMsPjuMGxObv+r8fv9vKhTmZzwtEF+peffu3qVKx0odAdtgM9OiKdHyqyUUPWESh/1vKwqIDzsjBnZexuLiEFyMjG0SLJeLmMPYIazAgLz93QczY0TY/CsOHD6/7Sqs222H+lczlxzX+n66zZFnGDIgvL05Lg//OxKDP5R05AwCYtz/i00/rNWrQuKtCHvA6rK26YL3ANV/M4v6YA8P4ELwUTkI6yV1rMlee4KoIs83DG33SY0FvhHff7dAhJDSko0gkbgwAFxBfPvUMwD0FCtd9rVpz6trNG5s3blh3ju98uexpLu8Yy7zzzgehvXr3ArI00XPmdR4+eBAHIT6buLaDCtbQ4SNbV65QubNEJm0JiioyauO7NoFjFvtZWXj4wqV/dq9avvwy1/ZtlUPwBwCYpuDRNBAIAl9hOkcgxOACnGP7Dn2zdwcfTwNfAQBw/ijj4cM/fROyGHwkEYtbCISYhaL4rAbPYCoXzstLhYUFR06dPLGTiaGeKXzJHkjoKiUc54Dg70e9Pu4XHBzcB9ZINXM+AvwdQKFb3x35ttvmzRtMbrSu7Bvbo9dKrdp1usnksrYM61QH8sjW63UXCwoLDx8/9v0eR7577vzmuGLPlKU2pG+1DgoY2G8bkMpU15w537No0dK/7c0vdP7MHoKqldJJCqhHrlweXJiUatNLz157rvodlfwfFwRskompNg9yiNnvxClLZILZmiRr26CGcDEd86/RUSc3HtZFLdius0kK6qoxluV2Xm5ISDu9LK7UoI6wHnhc1A6Sk89KxWR98MYADgkimG3uGP9/9HdDr7FL1P+UZfk4ODdU/jEUoNx7RvgBAMsVhC7/yAyPHAB+2Ti4u2xVc6Wy4Ibh+Zv0S8AvAb8E/BLwS8AvAb8EeEsgOGFcU0Gd2h+RImEEKZV2MubmJedGT/jMXkOYMUDxasudAEiHGR88iM2Nner1tHjju4srB8gI0YdvitcBcFztx98NPccsVTOCGUgQ2LapJFMkxDAB8LM2UFeO/q4dHrNMzyk9qD35lNXfo7pIKjSqYYxoWEvcXC4lasgk5LOQGrGaSERWJQnKwjjBWQZgwchTEpltopUpnOuUr4JozCuAPyX8lWsuAL+S+3ThoyyQjbhcWP+9td/9AIC3JO/v1y8BvwT8EvBLwC8BvwTcIoFGtSXh8XGZpET6Lt0+ZTDcVB071kO1ZqPNNHfyEQNqKVq32Q1mp2DDrTujciclHXTLGM0a/ag1EbT/LFHARMK3eJSo4ZvNJV8aDcRDGBMF8eXVd/+k6Zq4Vn+dbVwIGPRtL84AC7UpnSow/z+6dMswtmeS+qi75+LL7SND/+gP5V1Cg8hXRQKiilhERGKaRGtvI5fMAZR/lYY4PHqxctSvFwmfzSjhkrk61wgSAWJKwHLtBeAHAJ4uInT5D4M//K9fLs5tLtbafgDATYL1N+uXgF8Cfgn4JeCXgF8CXpGAFMJJFMM+nk/KZB0swsoM+vPqb44MUG7ezuoSHzxrWjvxMzVXQbiHimvYgDOT3Jwoe6vxM8KluUXGjdbEfdjuj4vl8eGBZDTN4A/jUl+5YxzdbZr6G1v9orI7daAiNUBKdMG6mCHg1kNqWseJqs3OjLc01/34HSI0rpcCwtpIi7A2V8+JApLn+znG9JEL1WvMiRhd3U8ZaY/OCIAgQLl9/Iru41ePrv8YZ47kfygTv1zctCX8AICbBOtv1i8BvwT8EvBLwC8BvwS8KgG05stbvpxISCXF6VgpyPJhyMqanzd/2Sbizh1UPoofSdcOEYHdOm8kRaImlFbzbXZq2nDiwjW3WSbTRojqvdtSshXc+isjcV+ukvj89WglpEN++mDs/+4ZssFVIgTFaZK1Our8qgPKvpm7CZsEhZHVCOHaBHlCWCA5HK7SanPiQK++GC913qw2IVk9UbFJKiFbuXwISF5LEfeyC4jPV+1XbthyhECCO/9jXwLo+o9cAOXaC8Cv6D5eKBjzj8q/P/bf/sZxqoQfAHBKfP7Kfgn4JeCXgF8Cfgn4JeDjEggY/2lj6fPPzSZEohbFZLyQQclQWLhZd/XWIWN+Vp6kUaPXheERI0mhoA5Y2e9oT53rV7hkxUV3T40m7oNc8fdsKfVfJ8naNagpXCwgTdxYBIAAP0P5EfZAAAQQtk6V98Q6nSarvM5n4G552mv/1ErFeojvLw4NsVfe4ndQ8o0UmWs0EllaPXVVraX+zlcZr/x11XBux4/6235Xf17SNC+MKQExFAD5AMrl4wcACAJZoTHuHwEAfPwyceNW8AMAbhSuv2m/BPwS8EvALwG/BPwS8BkJBE0a30LcsEEaIRRA7Ddzil5IN3FF9/eF6Px5i3731MCTBohr5BcROpqtf2ui7J3b2frb1sR9T/LMrwYeAMjI9Jjg75uT2sGTV+ttpjf01DxKQz/HlyhmhASSFhmR6HFDeuZ8AH+UOj1xRW8k7hUqjX88yieuXLpquLzvV90Dv4LvtjeMXgDIk4AAgM5tvfhww35llyCk8H6Q/M+Uas7/uFcCfgDAvfL1t+6XgF8Cfgn4JeCXgF8CnpOApHuXCsLgELnqp18fEBcvliRfA5N4yLT4DsJqVSejtb9Y+QOuPEqp3Kj84uuZmuPHMTWZVx7kBHi2ljAD0sdpmIj7kOCvX3vxOrGYbIoDRIK/v67qRn08S3vCKwMuZZ2ix0WtSoKBaL0Hkr5bF6/rzly4JcjK2KN9VMqmUtaGW669AMo7AIDzR+s/5tMs77LwyMb2AwAeEbO/E78E/BJgk8CrzRXB3T9sLwoNeZsQiV8gBGQEEFaFWljnIB83AeGxwOJ9xVikOqm//O/+wswvLhBMlNl+Sfsl4JdAuZRA4LiRjSQvNssghcIGKACw5BoJvf60/sKlZLDmny0hlGrVhMHjorqIq1SaSggEVYp/N1IPDbm5S3LnLvrcmiPA3YLFmP0vp8jnB8rIj2jivnsPqendklUbzY87JPibNkixVCEh3vUT/Ln7rfjb95AE0AsAQQAEYspdSsDyrvSi9R8BALT+l5BFaMbCGcKgQEa3HUcXp+kDQVG5sNTU8KH421hU9Ivm7J/7VOs23HS0zdJUzw8AlKa35R+rXwJOSAAU7bDhn2wRiEXNTZdjgtLr7z0Ymx83dZcTrTpWtWFDaeiIQR8KwsNG2HTFtdE6nN25VJHy66JD3y7R7tyf7dhA/LUckUBw8uQ3xLVrrwGwBr/Xjx9QmpQnjndVrfqCNTWZI3356/glwEUCsqhhkYpWLTaB8l/durzpnqfTHtWdPZdUsHR1SVd5AAJCE8YOhfNoLACPpvh60xlpMNzW3384J39Rxh5PAgHmxH2YwQDGr8sppDKtMwRgufUTFdNCA4ihCAKYyhVQGR9MVs3zY6NcVo2/jI9JAJV+I/yh9w3yAeD/LjdPeQYAcO4Y9y+HP8wCUOJxBwDAtrLw4DfcezAzb8bcPWXZyuQuAEDSrWN4wAfvT9Hdubm9MCn1p3Kzg/0T9VkJmGI/69YZVLhj11TtN9/l+uxA3TSwgHHRz0qbN9lKCgSYXhU+rcYHRcdPdldnrv3PTV2WbBYV/1FDBgvDw2Lgwhrokn4BvAXgdoNy3ab5mpMny3UaIWfkyWd/+AEAZyTtr+tyCYBLf9iiOekChaL3Y2Vfd9Ko0fwqkMnBq0j4HO1NhAoypdEe1Hz7fZJyy4571uMwpQ4c2DNaEBQ02OJ8As8jzdX/JnryLoPEfTsT5X2rVCRnCEgA2mBeRRpiz8zPlfH7TprY0k1PiQwBUC5fRW2KWaqa5o9Xd/lK8zfofgnQXgB4RytXXADlGQCwy/zvSQAA1ziNGhdu3Dpae+RYmUzn4WoAwPQBHdxngiAgoD9+sHTXrg3NT5x9zP1nhr8HvwSYJRAUPSxS3Lx5GrI/Q7DkP4Vbvu5ZHgGAkIWz+worVJhXfBnW6X7Jnpfax50prszfSHDCuKaiZxsvN4+5deWaRdBWd+lyVMGstN9c2W5Zb8uR/eEHAMr6qihd81P0711N9u5bO0FprwZeQWtyxk9Oog03cO68KGrUYDqc/y8VhxUhaKgC76FvDqcyeQ89NmC0jxfIFeCGT8jQ20h34dIgOFtOeVoydIYAoYCogH2zMf+bZwgAIruC81d0w/rO1h739HjLcn8ItkR1FFetX0NQsXYVQVPwuRDR8733yHj+l3+Iq34eAadXAO36nw8tYWpAizSdTrfuww2UZwAA4/7R9b94Q1m/J08DAHT/lF53rnDnvgHa3Qds5lv14XXFOjSXAQBIqjN9YhdR1crTi2PpjMCk6gcASuOyKBNjtgCj4BJnAvX0hr/KKwAQtnrZSoFM2pl+uYbc/AW5o2PT3f6y0To3Z/pgQXj4VLxM2+oPLXQkRWWDMn+ZMBqeWvOF4joAHFSDCz4SxLI+UL9Af/16VP7UWT+4fV6lvANn9ocfACjlL7+MDZ9ej2BzyFEdPdG9RAgnnEGB8aNbSWrXnWsRckRRhcaCgnXKz7cuZfIeMgEBHT+YTRKUNntMwhhveYMuHC1q1LapJFMkJCPx1bEx/2OGgJefFa54mGNc2z5evb6MvWaPTwcV/kVR0qbP1xUMlEvJ14QkUR1DLWwPhFJrdMTpK3eNqwanqr/3h2I4/NqQvBNDAUqSeDrcpG9XLK8AACr96JaK/2WVASMAQFFqo1b3K0kYESni+QgE4B5WjxQIq9i7mBqVys054ybFeusDwHNiHi8u+eCd0MBeH20lwd2uuHM/AODx9+Dv8KkEmJSU8goAiHt1qxjc4b3thFBoukBCvLZnwDlU/lNnjCZDQuIwlpVxfVJGFaXWHtT+9dcye8R+8sH9a8peeWkoGaD4yDxW17xdyNL8SHPmfJ+iRUv/9u8Hdgk4sz/8AIB/ZfmSBIKmxL0kbtRgA6XV/Z4TPaEP6z2Njf0fzgzdxX+HecPCP6GXuEqn10RDguWC9qBahhkM1L3cAmJX5kHlxi1HiGLPU2T+79tenCEVk6+g7NmY/5EX4G4uYfArno6vUCRYjOmtGFghiBgqEJBPySF5NqnTU1fOXjaMH5qqOc2zqr/4YxJATAmoxBtLeRBIeQQAcM4YC4pkQoyx//SLZwQAXEE8hOjw8AGNJE2aTCCkkvaMuWEBaNDduDkif0rKkfKwEPnO0Q8A8JWYv7y7JeCMguPusXm6/RKygJjW/AOHuuu27HzozrGELZo7iIwIT2JU/p2I3WeyXluAAHr9H4VbtvUpj6EeXN+nM/vDDwBwlbK/nCckIOnaISKwW5ft0JeWk4cXkP6FTBjdRxQREYMei5RO91P23MX9GFMGumkCaF3eO0sxqlIIEQt2LwbPKEqdW0R8EbtMOZeO5S9NzP/PP/+87MqVK2plKUMidqfIOtauKkh2RvG3+BaxEDi6aVmVtWbRsIsAgAMG3tInivIIAKDVP/yJ8m9z/m4DAMzWSfCsae1Ez9RczGRdgo/E/0HM7ABPxcyWpuXrBwBK09sqH2N1RsEpaxIKXZYeKwwNHk/Py6jW7M0ZNnqkO+cZMCG6ifT5JpuAdBDPd8sHSbXOnhteuGjlBWfGgJY/ScP6mRYpvKBB5G8B195FuaM8EOLgzAS8WNeZ/eEHALz44vxdW0oAiEWDenR+QVSn1iekVNpef/d+TH78tJ2cxAR1w0YO6msoKvwPwoZ+5FTHBYVQ+T80V5FEs/cbKSJLqzP+SVCkXiImmpgrn9Yx/6WB+X/UqDENmzdvsa5QWbB78sQJkJEAdTjffqzl6tLRwveoUE3sGrtEGecnZuQlWbT8YygghgKU+bSA5Q0AQIs/Ip/I/o9z9zoAgEsTQIC3xTVrrrJIcfT4UpkHRDD9/SRTJTewHwDgdaj5C3tAAs4oOB4Ynue6aFRbEp4Qv4kUi1thp6gcGx49SsiLmbzRbYOAi3X4xLFfQp+vWfdBGfTn1d8cGaDcvP2+K/oPnjnlLVGtWhkA2uJ3pPgBHoGbqmPHeqjWbLzlin7KWhvO7A8/AFDWVkPpnE9o+syewkqVUswZ+5GwD0CAqflJc3b6asjmzhTZB5HVBMvgwiuxZuxHcODrRHnvGhXJmcD+LwcA4PyqA8q+mbuJYg4qa+Z/CBu4feCkts/k1fqSKQ49/GoHDRr2TOs2r68VCoWN8VujUqk2LV2SPu3ixYs+G8ttDchwERnMrchIkZiqDhUXwGyoUJv8ACAL8OhY895EZVIpwEO4iMATZVDpp7kAtJ7o0Jt9lDcAAJn/kfwPY0Ptzt0THgCml49xq0vmZQpkso7Wi8GQlZ2SOzZhpTcXiS/27QcAfPGtlO8xOaPglCXJyYYPqRvQ5pXtcEWphPMC23gOxMj3dGeMfMjCOQOFFSOSSYK0IHWFS9Md7alz/QqXrLjoShmHrkiPhdRd48zDt0xeALl5ybnREz5zZV9lpS1n9ocfACgrq6D0zoMN+DOdcZgKUK8/rfnzr8lFC5b/40uzRDf+5KGKrWIR2Uyppg5HL1aONLcKv9yQkC4dq1ipkJHtDUbqzo9ntP3GrtBf7NWOCAmTEsKV+4lsej7I/F+/umDWhZvGib2T1V4nPu3atWtEh07dNopFoib0GPFdqNXqXUsWp8X5KghwOFU2qEqEgDlUzbSeiAKVlvrpYQ518PQF/U+p23S3mJT42I/EVd9/Wfh+xVDBUKGQrGO97owUpYR3NaJXkvp7X1qTPj4WzAKALiTIB1CmH7tKcBmaPTJpovU/5Mmc7M7dYwAADCh0TtL7whrVVgCiJzWXuSdcZ0vjO/YDAKXxrZXtMTuj4JQlyQSnzfyfqEqlxbQybtTpz+RkftaL+PmMW/wyGc+Cx5dyHS/3XB4vQdHrwyryDu23FpMcPqkLYVseTXXIY8heL+rM/vADAF5/feV6AMgBEhA1aCMJqV0R0KSKir4CAsAcQUhQZ0IoeqE41SkCARrtYdWpX5NVq7647gtC+3KS5LUXIkXrKJIQ/HONGto7RVWcJhmV/2VjFSvkUqI9RZBFf183RKFiP3uYKPKDVyTrtHri/FuxylHmymez2oTk3DXC69bRV+CdDB48YrlEKnmXSc5arebYtq83jTxy5IhPpdTGzAmtnhNtAkrwEqFqRiN178Z9w8xxyzV7rtzhno4OwwlWjZcNqxgmiAMvDuQ3K350Oup04lpl330nTa7t/se+BGgvAFw3ZToloF0l2L6sSk0JtP5jSic51xF7EgCQjxhQS9G6zW4IA6hoAQBodUdzhoz6mOuYy0s5PwBQXt506ZmnMwpO6Zml/ZGGfbZkgUAu70WXNBQUrs6Nipluv6ZjJULnz+whqFopvYT1X6v5Njs1bbi7OFRCly9IEIYEjTEftSe8HRyTkvdrObM//ACA999feR5B8foDIehumsiZiy2qAeM/bSx9/rnZBIADxR5BQDhKqVUHCg8cmq7dub/Ygu4NGR6cJ+9TvaIgzWgkHu7+SdM1ca3eBEyYu6GDxmO4l2VMwlR+bZ4nZIs+VXwllZCtkCvg6O+GXmOXqH3Kq6EhhHyNjYlfKQMOBlsy1el0vx8+dGjw9u2bXRL+5ez7Q5n/kK5YoZCSXS3aAuCoQEV9NXuDKsUZRf2rKZLWz9URrxAKiAp0+wCE62/ep2I7TlZtc3b85ai+DuaKBosyDZqUJwAAlX9k/7fJ/G++wD0JAEjeey8ssE+3bZDWrpHLAAA4JIP792ojrFKxBymWtDCRY9H5yRGphtg1wmC4ROUX7Cvau3+H9sgx1yClrzZXhH74YQcyPOx/ArHoWYokw2lWbpOrHEHkQ06Zh5RGc0p/4+bmgnUbzxF37thF2sLWrvhKIBG35XsIGR48issdP2kTp3ow9uDuH7YXBoe8S0rFzcCNORTqBVtkaoBYLMpI5RF67Xljdt7+3B07DvC1bjKtLUgv6RDY48jlmKmOuZyCoodFipo2m0hKJa/C3DFlJiwXYz6hM/yhz8rekr96w34uDMbIlqx48/X2gpDA9oRI0oQQEIGQ1hbDcIofU7tGyMWu0Z0zPHi4I3/DluNc2jZvw3ptMKXfk7R7IySgc8cPyZCgHmC1qU2/1+I1qddf4LMX2EA7u+uMYyYRUwq6Fk0/JAMCOoCluYb5OkTrNrwQ2EeG/yil8gf16d93lMhFbXcgri9QApijKI3h1p1RuZOSDrq+N2jxMd/AFxD7/7pF+x5IOxgwLvpZafMmW+FcNe0P0x4B66Du9t3xBZOSDvOer4fOHqZxuWOtuXJ/cD3jAj8dUU/8wrMjSJn0NYt0u6iQGQ33KK32pOHyf5/nL8383VXx2p4647z9zfDUuuG9bzxQIXTBnD7CShXSbHn4BE0a30LcsH4KnNVNngIBRpWxSPVl0bYdC112v+I5XzMAIOfH3w09xyxVm9KVFruhw53YOlb823TZJ1VCBYkADBhvPDCM7TRJs4tnt24rrgAteu68BUkBAQFDGTNoWfWsUWsORUUNHeK2AfFoePEYWeO2TYVbBCQRYX4BcmWsfjHfA/k004NKY/y+bayqv58LgPPLQj0FQQAE78osGWB5AQAwLhSVf7T+c56zJwEAV3oAPE5Z1TtOEKDoT5ACTh4PqFBQGu3Bov3fTHYUsZZ06xge0PGD2aA0vs+ag5th/yGJDpVXsEq5YesazcmTrIibOwGA4IRxLwobNogjxaLWfMb++NbPH+339mWOFQCYmrIpZN6MUaLQ0FgaLGI6MoHw7Jr6yNGPlBs23ynxO3ygg6fEvi2qXjXW3D2S89FLUYXAqL5O+fnWpbbWg3l7tgAAeyncSowLeISMRcoNynWb02z170oFx3wMjy+SDdIIoSCSywXHtAQRWDMYr+hv307On5X+vauUG87v7ElBOj82jNsUagUK8S31tz90Y1wnfBtnKG+yvjV7YQso4U8vVNivJ1zxAXwIi5/wBQJasF73as7+uc8REMbTZ4+n1por94c9AABk2FTUuOFcC+XL1vqCrBDaC5fGF8xZ4Fi+bC+ccd7+Znhq3bjgWHB5E0j+J6hUKZ1SqjbmjBibwNrBk3UhrlE9yRBSBZ0AACAASURBVDw8yN3noK0Jb02StW1YU7AaYmClD3KI2e/EKTM2J8reeraWEIhMiSAmXoDN0+RvNK5NrkF38tsPjXHvJ6i4GVBcLnnLBvkq/3ivvffgbsyUifHcsjS4efxH0hUjK4eR08y7YZK/M8MweRmkKTKB06GYUwxIG29t/E7XLXWzruR9zZnOym5dVPrRKJkPf0gKWCZBAM7KcCl/zxgTgx4ASP7H+fEkABCYFP+aNLLeOnN2WRwoXw6A4ORpbcW1a6Rbp6niOmlUxg137k3KS0jcw7UOlsN+RbVrLIaLeLHrEZ/6prJ2UnW5AwAwKYdD+04j5fKPuSpbbPOCj/wj7eWrowqT556wN3dvX+bYAABSQEpZ86ibTQpYdvbnjEkYbq1omkCgzh2XApDyhrPyxPVQ9MvpweqM1XaZhtkAAEHtOhGKVi1Wk0JhA3vvpMTvdvp3pYJj6htyRYdNjU0gg4KG8wahngwegQBKpdmjXPNlPFfwhLdcbFQIXTxvpDAivPiCQ2k132ePju/vLkAiZOHsvsIKFeZZr7XSQJ7qrbPHU2vNlfuDDQAoOv7Lh9LnG79vD7BkWrKoHBjzCzNyJ0ydx2d9euuM8/Y3w1PrxpXnkSvaCp094z29tqhAUjdyJXyT/oXUzH3shhXBWR48LqqLuEqlqXgXc3cYlK15Du9KRER1DNguEhH1keTv+l1jUq2qgiShgKym1lLfzlin/NTa7ZwGDbDdizeNw3omqY+6QpbOtpGatmhQRHgEK3medft6vf7cmtUZPU/aMCw5OyY+9U+tVKyXSchizgIIscj97ZJu0JB52lN82rFXFskaAfRZBd9F5D0DB0tK5Uvv0d74feR39AJQwx+SAdr1UPaRMfMaRnkAAJD8D9M1oSUc/zfnx5MAAFM8KQ7UkJu/IHc0t9zSyIQtqlAh0Zbllsvk+V6MbLHjcunPvIwt1m5XAwAml/A+vVYKpJI3+I6TrTxX1nFvX+YY43FV6q8JmRS9NyzSm1nPFeZYoPsX0lMmp1l8tOTDBj0jf/2VtaRQ1Nhl8tTrzxfu3NtXu/tAcUoipraZAADdf5eniCPrLQXlv6aj46Fs9O9KBceUCWTB7CQS4CingROYLKVRH85OXTaSbyiFo3Iy1YM5hC9L3UBKpG/T7bhbEQ9bvWylQCbtbHWG+Hz6VG+ePZ5aa67cH4znldGYBWFkx0mZrLOje8bk+ZaVnZQzbuJ6Lmvfm2ect78Znlo3XN6Dp8oETIhuIn2+ySZYXwqwARrhbiXQ37k7Oi9h+jecxgBAQMi4qE66386eVG7ZcY9THTcU+i5NEVUpjJhsnjaOKd0f3fWJZfLUYIXgY72e+Ddjf1F385SAbhgepybnz184MALvt8RT13a6otFgvA7vRioAsIX+NwTDc3Nyk2Njo30iK8tHrYmgiQMU2yRisjhjgbtc8+N7i6v1fUe8EzIDYOig6bmTZZj83gT155yE7S+EEqC9ADA02mdTSjrzqsoDAICs+uj+b8Guz0VongIAMG5R8krzzWA9r2p1kWVUtJjGHrZo7iBWyy24NANj7TFjbu5B9eVrv5FGrV5UuVIlYbUaXYUK+QdM3gJcL0asbNjokmykrhuLCncbs7NPA3HOfzhuoTRQJo6s9RoZHPQBkOa8zGTpBPfdn7LnLu5nS3lxmgQQFa5Fc9IFCkVva3k+caf+x6gs+tZ67MLaz7wiCA54lZRK0cKN/AAlHrB62iUf8/ZljtGiZjaTxzIwnDc+zFqjuXzplPl6Afd/tIIMsLCC2MrDjvHqwARPqZQ/6u/f+0l//8ED7EoQHBEirln1ZYhxbyuQiFqxhatwsZ6UAAAgRAEON0MJlnbkvdBqfjUWKk+SRqOGkkoqQKhMO0IgbMi4FjG1W0HBotxR9kE4Z0jOIOziA1G1qsvggmZC7M0uMTpIL/WrsaDwsO7m3V+N+Vkmng7T+6hSta0gILArEIfWslaATCnpcnJn546Jz+By1rmiDMaRy9u23g6AS3XT15Oi3KqIs7L/6w0XCjft7KE9dCjHFfNyeRtePnu8tdac2R/2ziuz/WKEfX0VPOdOglX/bwqSg5My+YsCmaQVm1cc7JS72pNnehcuX3XZ5rv28hnn7W+Gt9aNy/cfjwbDFs4ZLKhQYaqFUQX4RfRZj6bnTZm5kY/nCI9uHSqKrt9RHcVVQ2SEaN+vugdsqf6enM3qy7eMoz6crj5k3dm2GbJ3G9QQLiUJKoAOGXBoQC6slJg4861atWtByEJJ4wQw598pLMzfEhQUEg0hDcVpYA1Gw+1jx49237Bu3U0XDsXhpga+R4SN7R6wTSwiinm+svKMC9rGqNIdbpSl4nuvEorZgxVbJCKyOV0kr5Ba3WaM0m1kvK6egw+1h2EAKvgrc14A5QEAwFhUvFRzJv+jF54nAABTepkR/ZeD1axEKhNQhP+vhKLFsCsg7raluFGD9dYKqckdWKs9ULTvm0mscf0Ys5Y0qZuoauWZDPULDFeuDctLmn2cbTOGLp3/iSA0JNEqH3aB/v79KfmJc7bb+kAGjhvZSPpis0xrJQ00B7Xuholp9whbv84CAKwXSnD7Vv/9z6dF8xb/afMAAmQ/dOK4YcLQ0DhQwCzSrnBRfLx9mbN1oTZ5gGTnpOROmrGmxPuDeUvr1pVrjh8vNJcPax52re6k6sTxMao1G2/ZkifuA/ngPgmgjA+wVsS5xE/a9Q4xGu9BMODM/EUZe5gIJ5H0UNy8eTqQybW0HieX/rGOwwoOC5EdZdD/ozv924iCpTZCIGD/hsya2lcUUWFGiXWoN/xbuHNPd3veE6760Fqn/2MiYnRVX9iOLGpYpOLVljtLxP8jADdk9CBX9uXKtrx69nhxrTm8P1j2lvk7ofOw686ciWPcLza+c9iOIa9gSe6n4+fZes/ePuO8+s3w4rpx5d5zpC0M+Qjs8N4MAJI6WJAo6/WnNX/+NblowXKvM+RnxkqbtmgoXCoWkZGP50ipcwuJDfO+Us6n3fsxFGBkR8UXUKaZqQR851Va4tszlw1Lth3W/PvOy6KqbV8UjwhSkB+hld3VsemOyB7rTJmS2LpO3XorwLpfIrwUlf+LF/4eEVm/QbzEigg2vyBvybgxn9rc046OyZF6yUNEtbq+Jt0N6f+KM325k1/h1Er5VzKJoC09Vj8A4MhbM9XBlJcYBlDmvADKOgCASj/m2kRUkPdc3Q0AmAisXmiyCHLLFrsEFS9RrizWLFYJkwU/Ly8tJ376Mi4otcnV7YXn14HyVc3iYgUfuaKM9X0Z44mBtTps+CdbgOm/GGWkCEpvzMpJzh2bsIbLdgscM6qhpGWzL637NSqVX+UMHxvP1oZTAABeZuLjMq1BF67u++ZjYrOK2HN99uplDibApoSYQKMi5Zqc8ZOTuKwblAW7JZab+765PEOXpEYJwkInW2VdsMskbwsAAO+Xk+rD30UpN2+3nQoI91L86JWkVGaRWgjXtP7eg7H5cVNtMiE7quBYE+eZ5AGAhebM2Y8LF628wGUfMXoAcQDSuLTNtYx1+j+jSrUl55Mx47nW51uObQ1z8Rjh25fLynv57PHmWnN0f6Ds7QGWXL91bOFqRvBQysn8rBdbNhdfOOO8+c3w5rpx2d5zsiEMaZG3fDmRkEra098nE/Ck0R5Wnfo1WbXqC1N6PU8/5oR+1n2jm//en3WfJK3X3cDferUjQmK7y5fJJWRb83AAhno/rzqgHOFt1/9Ro8Y0bP5Syy8FwFdgPUYMRbx+7XqURqMtbNCw/gZz7wAA7bN+//1cryVLFngdnKHHHd1NXHFIB/F2kZAGaQjCXQCA3wPApbsQQwHQCwDTApYpMkDeSrFLxerexjDeH+P+0f0f/zfvuboaAJB071JBXDeymrhWjXeFQQFdKYGgDlPsIh8lLDg1Ba33C82tpnzqm78CpsuRSaG/+yAWiJJK5BBFl1/FW212mbtWcrWWmvfLmE8bYq+LPv+yh+aHE4i8lXicAQCYmMMddplmAEFwsPaUEG9e5nB8rACAwXBbdfREdz5s5sGzprUTP1NzlYX7OiifvGIln7xhRf/e1WTvvoVW3eLYNZM87aRyZAMAIFzhpurYsR72PBDoBVYc84kpM80ee++TTaZcrOA0w7T5WcCX/NPkSRQ1cCspgtSVZg+EDmTkRMXMdO9RWxIE4gqaODMuJrlxWSvO9OlsXW+fPd5ca+4AAHh/69jCL+yk5vSFM86b3wxvrhtn95yr65v28PPPzYYQxhbFZ7YDmYBcMa6P3yFC43optopE5HMA3RcqNcRBUPrvhQQKetGWZrCS3zt1wTB8WJrmN+wTQwU2TZZ2qVVZOBUCZEzhWvSDZHEFSuLz8cuUqeYhBK4YK982hg2LinylVat1EMXzxKvhaQuo/D+4f39iSkrirvT0JSukMllX8/bVGvX+uPFjhit9KO+d+buix3o/h0ppF6tcyVc29sozcQD4PQDsSY31d1T6MQQAAQD0BigzD2+luBTNHK3+GKON/+VF/kfPkREAcLMATIiyWr0rO215nF0CLza3PL3hr8ItX/fUfvNdLq/h4uVoSeoKINWyOEzZQhGYSJ4cAQDQuiBp2AA8BigDKGxXwGJ7nSosOKXaunc/G5O5MwAAE3O4I+OmZRu+avFMIG8bbC5rEw+ADTdkb17mcJxsAABfxRPbYpyLHYsa67rENbh0/iZrYkZ7iiwTAGACdXLzknOjJ3AnAXq8pzZBKEAr8zEatbqjOUNGfWxrPzmq4NA5pi36U2v25gwbPZLP/g1dlh4rCAkcBtwb2YTecNmoUZ8HHoDfIJTmez7tOFK2hIXQaHxQdPxkd3XmWhP3hzseJrlhP/bAIneMhWub3j57vLnWHN0fts4rzBSiOnC4Jx+CNZaMAkrdtWtD8xNnH2N6l75wxnnzm+HNdcN1b3m63ON0rfVTLFJPAhBgKCr6SrltR7r2yDETX4s7n31zpP97ppJwMdi3VH9fN0T1Tlb/gP1ZW/opiii48UA/sdMkTbEXGwIBU/uI6jRvIG5FCihZbgH5X/oW1S/eVvxx/F27do3o0KnbRjGDdyx6t2ZlZyXFx41bP2bM+MZNmzazSAMLn33ltRvXhqYkJTLuZXe+D3ttW7vlQ5jF3ldGKXl95+31gb/vny3vUbMymQ4AVTEngru8DbiMpwyU0cMcMEU5a5ry0jjHsgoA4Lww7p8maXNonh4HAODjYSwsWJ2TkpbKFKdsvcBYrUl8lR6zhpksHehOpTn3Ry/rWDdGAIBnCICjm8YZAACVFVG1Km2A8f55UiiuRwjJypRG9yNfhYseuyMXM0fqsMnKXo5spnqs7tNZ2SkQvsELkYY18za47b8kkMqaECJhPbDeV4SY2lVcs1dYj49JmbdngWcEAFjWrb015+i7cVTBYVRkeYYA2JuTu38vkf5Pp/uFU7osJwZWGgEAb5893lxrju4PXCKsgKWdUDGm5cXkuQYB0TbDjHzhjHP0XOJ8/tvwgvDmunHiiHC4KmbpkL3X/h1sQH38px9ZeVSQW2JK7NviGtWTzLmMwGjyS/aCjI+JP//ENGJue44vUUwNCSSjsvONS94cp7KId3+5ISFdFK2YHiQn+j9296fUD/KI9M5TlCt8yDBeQjbt2rUL6fFRn5USibREdiZU/gsK8zMmT5wwD637i5YsTwgOChlj3ogWuLPmzp434Nq1Cz5nraXfFz1eg4G6veeYrnviBp3LiAo7vUIEJA9RbBSLyRZ0P+gd8scV/eB+c7Q/uW0xlu2GaS8A5L5CMKBMPA4pxqVg5oh6oeu/BTkb33F7CgDAQ43Q6n7UnTubbJPwy2oC1qRb+DNyf2vOnO9ZtGjp33zni+XFvbpVDO7w3naLjxlbDDSL+ztYIJWG3Ny03LmLVnMBMhwZpzMAgCP92arjyMXMkTpsY3AZAADZInRXbw3LT0w56moZ8WnPVQCAvbhetjFZK7NYzqjRHsuJntDHFi+CowoOY3wt7mWD8aruwsVxBXMWnOYjP4+XZUr/xyN9qaPjdQcAYJdMkstg7biTc2mCaxm+54g315qj+wNlwViXIzeHtSzZ4vk96TniyBnH913bWkN8vxneXDdc94KrymG4g7BSpRRQmvEOiWR5RsjE8gsQTE5kvZ8BOW7wuKgu4iqVplIkGaG/ez8mP37aTleNia0dVCiDAohBbDne0cq/d5ZiVKUQItaUPg/mUqAiNoxbqpzhC5Z+63k1BB6esTHxK2VSqQUPD/0eioqK1kxMGJ+Eyj96CXTs3A1i6kX16XbA00F//+Hd2MkJE0qErLr7XXBp/+skWbuGNQWrwDJfnO3Hla75+L4PzVUkhQYQQ805HvR66q+0LcqeX31H8PMK5jKp8lMGASUMA8C/MvGUVQAANxey//Nm/jd/q24FACiqCFi+/6XyCrYV7d2/wxF3MabxcYk5trlyWVyw2SywTPH7Tw9jqoDQan/S3X2wqWD/vhNsBEuO7CSvAgAgI/mAPnWkzzZ8XxAY+C4BJIjWzPX2XMa9eZljvVCDxVz586lu6gwbrPOOvCx7deDyFPBx98biWrXfEwQGvEcIBY2tuTEc8QBwJJwBh8qkWHLZV44qOGzx+8WXT4jhpFSq/dorV7YVfbX9H3eBavZeE9vvJXgbuBKYOtrhk3rlEgBw8uzx5lpzdH+wnlcOppn0CgDggjPOm98Mb64bJ48JXtXRqCKuXDndIu3fkxY4Ef7Bew4aNqBFwZad5+yGcPIa2dPCaNmf/LHsHbmcqBwgFdQOCSD6X39gGG/u3m/d9O6Z0i61q4rmCEjwigUQQKWljqZvV43ecoRwe5gC12lWA9lNnDw9KUChGMSU1laj1RxevHD+qIsXL5rY2OfPXzgwPKJisnnqPz3cqffv3dl99+7dWVz79WQ5zMQQ1TFgu0hEmIMWBebhG46OB5X/PSmyoZVCBdOs76NMHiKO9lOO6xlh7rj2fDO9sAMvpiwCAGj9p8n/nJofIwAA5Gag3P1KEkZ21y6BMAAs6I0AgQtjIvkzarU/qk+enOQsayyj27NW+7Pq5ElAex1/5C1ajCfl8h7mLbAptPKhfWvI33hjG+T+rmmrR9PH02i8bVSpjxhu3tpZsG7jOWcUGU8AAEjaKKleI0JUu2ZzUiFvSEolz5JCUQOKJCKY3isXedFlvHmZY7tQI/O88ofj/+NDAMh5lcHXSfG/jlXJ6jUqiqpXaiqQK14gJeL6QKSEH8Jge/J0BACwV4dt7J4GAEzvg4HMk3F8SDZl0F0w5hfu05z9c59b3hXnl/q4YOicpPeFNaqtgPNOavoHiMvOP3Cou27Lzoc8m+JVvCwDAO48e7y11lwNAICn2UPlieNd+X5H3QYAuPmM8/o3oxSfUVwOFvO7DHpSUhDLD3xEOYKQ4K7Wcf6UWnWg8MCh6azplbl06ECZrUmytg1qCBcLBYRFSjyVxvj96EWqYbas+qvjpC9BqsAMmvjPOkOAA8NxWRUF7J258xYkBQQEDGW6C6g1qPynjqSV/1eA9HbosCggPxQVk97iHTM3Jzc5NjaaO+ePy2bAvaHv0hRRlcKIyeYWeiaOBu4tEsTIjkT44E6KOQoJAakqMdzj6WMwUjd3HdP1SPpCZzMVM5/+ymlZDANA93/MCFAmUgI6pSD76CJA5T8A/iTOjs/ZLABMaWOKx8Qz3t96LtK3WgcFDOy3jTGFoLMTZ6hvy52aLbWSzWGgIqPTnTZmZX+du2PHAb7eAS4HAMD1LGTIx+8JIsI+EEgkL4MbXyV7Sqmt+ZVKDwBHySMZBIExlIoOH3QgQ4I7kmLRC2xgGNelak+Zd8Sllq1vbwAASM0ctmB2EpBJMl6A2MaK/ByERvOD7tqNL5wF1bi+C+ty1ueko54XfPsPTp7WVlynxmqCFOCZX/zYI4y01Y9XQgA8fPZ4a62VNQDA02ectwEAb60bvueCo+Vp+VqnA2b1fgBDOqVUby08eDjNE0CArXR/GEaaU0BlfDBZBbHx7BJIGiR+pvOr4s8kYrIJKp2usDw7Km/zeqlpiwZFhEckWVuusYwOMkId2Lezr7lVPylpVruazzxj4UpvMBpuHzt+tPuGdetcFk/virlZt4FeACM7BWwRC4nGFr8he6GWOLDtqG76/C26e1z6Thshqtf6Bck4hYx4X0CSFt9BrI/r4l6WMal9vHo9l/b8ZexKwAAlUPlHz5lSnxKwrAEAiHyh8o9/DjH/m79+ZwEAui1TrH7lSnPN85Q+2ZxGcJH/tihzQzQb2z3bcmSzYthdvg4WsOcCbbqM166Rbp4SkGtXJu8Ag/4PCBVYXLA08zsungGuAgAk3TqGB77fPo5UyHpaKxJcx89UrrwCAAh6yVq+PBW8Jd5l+pg7KtMyDwCgYMAFMmxaXLwgMGgYkwuqXdnhhVStPag9d35R4fJVl+2Wd0UBKx4Q3MuGR48S8mImb3RF87baYItLNqpUW3I+GTPekf7DMpcuJ2WSNpzrkoQEDC7BFuU5Wqa9dfaYxuqFtVZWAABvnXFeBwC8tG4470UnCiIxpLxta+A+ElQ2ZuUkAxEuZCV6/MiGD6kb0OaV7XDbF0JWmQxhaMgwi9THyOGk1/9qzC84ovnzn4Oq1etvODEUxqrmxG4GI/Ho9gNjys2HxkvN6wvHyqVEe5PVl2N8P2YIGP+hYlFukfHoexPUn7t6rHzb46v8o7dA2oIlmTKprKN5X8AL8NXoT4fH8+3fG+W3JMnebgRcAKC0l+Qpw28oRdxWaaif8pXUn5Da8eE/1/T/PB8pbCoRkSFBcvJZqZisLxYRz8IdC3Ud5se0HqjN7eJVE3yZ9NEb8neiT1T6EQTIhr9STwZY1gAAdEHFDVFMsOHEi2ZMb+ao26EtKzmlUR/OTl02kk/MmK8BAChnRMoVA3tGk0FB/eFgojMw8HsF4D6s+/tCdP68Rb/bqugKAMAZ0AKwP5MrtiEnd5NAEfC8IEDRz3y85Q4AgI9y6KypvYUVKsygyZN4vXjkxNDpzxrvPVwrqFJxCIQHWChh5QIAeCKwoOhhkeJmLyYSEvGbjoAoptzoGu3+os1bExzhFuHz3gLGRT8rbd5kK2R+CMN6zpKQ8umbibAU6ztK/sinb7osMzu6fdd0b5495vP05For9QCAl884nwAASuEZxWVf04TKhN54tXDnnu7mrP906k4wgpzLyfysl9QoJhVD+6WScmkXcy9Be0YSLuNgK/PlJMlrL0SK1oFnov7Py7pPzNncH6cCFIGBiQjy1fh+tnklJs58q1btWhnWxjHTOW6k7pz57VS/FSuWXDSvHxMzoclzTZ7fJBAIwul/NxqN2X+d/7PPwoXzzzsjZ0/VZSPrc1n/yPOgIQ6PXqwc5Ytkjy6bp3caQi6AAvhT4TL1zhBc02tZAwCCQCzoBlOc+9IZMbnKA4AeQ9iiuYPIiPASbk6mC3uRck3O+MlJtljGzefiiwBA8fgwNU708KaienWHEFLpW6AcRPB5DyCPAv3161H5U2eZctoyPc4CAHzCFuD15BMG6j6h1/1hzMs7rvn7759Um3bdot+VIxczR+qwyYIvozO248xlnGkcbGvbuqzJ2wNjqAyGW6Ckojx/VJ08/Yt2+55Hxftk7YqvBBJxW/O65QkAKJ43uIYHD+vfURQR3osUi1vw9QqgwHWycOfevqwprPhsSpay1nntPal8m1ySl87fJJBKLNNFGY0Pio6f7K7OXPufC6ZoswlHAABvnz2ME/LAWnPmzHHkjOP17YDC9rIAePuM8/Y3w1vrxt17GNunZVsCuDfLcGL+DaLDAgiR+HnSYLiGHgH6R1mz8mImucWifnCevE/1ioI0yBu//6045XBriy7G97dsJMwUCMgqOB9fiu9ne3+g/L8Jyv8KJmMRm/KPbS1bnpkKXgAfm7er1qj3x40fA3JxD0E7cg68/fYHz3/+eeapO3fuoAXY6QdBgMPzFNNCFMRw67h9pxrn6AniVB/luzJ6AWBGAOQC0JVmUZQlAAAZ/9HqjLH/LpmXqwEA04V10Zx0gULR23rRYKwOlZWdlDNu4nouC4qVyMgD6be4jM+8DLrXSV98vpMgOLATKRQDOaJ9Dw3KYLit/OV0HzZGemcAAFnUsEhFqxabgLiwOsN7gJQ/hr+MBQW7Df9eOlyw/cA1eyEJjlzMHKnDJndHLsfOXMatxxGSNLmNMLL2aiYU35TiEt0jc/J2av768//MgRO2+TgSz+9IHbb+vcIBYG9TIbv04L7NhDVrdBPIZe3gwlmdC0cFpdYczE5LiyIuXHNLTuSw1ctWCmTSzvTw7QE19qbJ9/fQZemxwtBgC3d/ysH0cHz7xvJ8AQBfOHvsztNNa82ZM8eRM45tno6QAPrCGeftb4a31o3dfl1QIHzNsrWkVPqedbrXgPGfNpY2e2ELulrrbtwckT8l5QjdHZ0u1h5w5MzwMO6/fnXBqNxC4oeKoURCfhGxvs0Y5XSmNjG+v0tryVo6thxzzJ++aIgalqb5zZkxuKPuqFFjGjZ/qeWXAFhUY7iDFVy/dj0qOXlqCQNQ/8GDa77Rpu12oeDp3Q3uGOqbN26MSEqaUvxuXDVmzEwQE5swNCw0PBY8LBRqtXrXksVpcTQZobP9IAiwPVHeu3oFcgYpeJx20plHp6eunL1sGD80VePbqYOdmaT369Kx/5hSEcngSy0XgEsUZe+/D9MI6Nh/BAJcMi+XAwAwMEnXDhGB3TpvZCLvg4MsV3fh0qCCWWmn7MqUxfoFngTrskeMnWq3vrcKPEljJXu+cRcyMOgjQkDWYlNkjBDTlTN8LGNMlzMAQFjm4lQAYSwQZBQHkBKegly/say5fllk5sjFzJE6bK+sBAs7FrQTh+zMZdxiHI1qS8IT4r8AC/Xr5v9u8mrRag4V7TsYz5cgyRFlzIj1lwAAIABJREFU3pE6rPJcMKePsFKFNIv5cCBIdJlMuexNsNgG9ej8grj2M/0Imawda8gNXI6sL65cmudSpoQLPkVpDLfujMqdlHSQS31XlAlKjGsprt9ggzX4ZFSr9+eMSRjO1aPK0bHwBQB84ezhPVcXrTVn9odXAQAfOeO8/c3w1rrh3a8DFcIyFk4VBAVGwXdTqbtpUvS/x2ZoJZ/JvZ/e++4CPWcPFdXp0EqyGVj7a8DtRAtqhqhQTX396qcqVn4TjO+P6xGwUiYhTF5RRorIvXZXP6nrVM0eB8TiliqPlf+XPhcISmaOQu/PWzevR0+fPvVbps7T05d+EhoWmmh+ZwSSwNNrV2f0PXnyZJGrBow8A5MnT+9SpWrV6RBqYPKqoB+tVnNs29ebRh45csRlKRRNLP4dFbOBz+F9vmF/aGTRGYg/L98xLhycqv7eTU4QrhJtWWiHVvgxBADXXKn1AnCJouwjbxTdzMXw5zT5Hz0fdwAA2LZNPgA4zIoy1vflQgoY9tmSBQK5vJe5/OEo+CV7Xmofd1n8XP2uFb0+rCJt/9ZMUiJ9r0TuVxtKl6MAAE32Y239pwz6fwp37O3liLt0+Npl62H875rLxpMcAHyVENMaTJ78hrh27TUAwBST0DgSw8imgIHy/332vKXD+PBa4LjYslvYu2SVOwDAfLHBZSUwfnQrSZ3INFIoqGO9R+3JztE9bb2GIP7/lvrbH7opN2y+42ibfOuxMXTDWLI1f57vUzR/qVtjQvnsPV85e/jK2KK8E2vNmTPHmwCAr5xxLgUAGEBOe6Cxt9aNU/1yrAyEoi3FjRqsRyDVdBfYuOsj7fWLRQBubwJwuxUTsSgNDjiTdcTW8NA6vDNR3rdKRXIGTRZnNBLZv/yl7zNioYb1XHu5ISFdGC1PCZaTfR67llPqB9lE2jtxygyO4nBbsa5du0Z06NRto1gkamLdCSqyWdlZSfFx49YzDYA59R+hv//wbuzkhAnbXDXo+PhJLerVb7RAJBJGsrWp0+l+P3zo0ODt2zffd1W/2M57rxKKMZ3lHSqEkh2lEqIJvPdA8DwwkcyavIQJMh/+qwFL/yWlmjh35a7h6Mpd2j/8cf6ufAuc20ISQJoLgHMlXypYFgAAnAPG/CMhCCr/LpuTuwAAXABhKxdNg5Rfw0sovWA5Nebkzs4dE2/3sKY/QBYLyoPxry5byGBhCo8fvZKUytpbzoWdTMtRAIDJWu4Uc7kVCzo9fkcAAEfBm/BVi2fCWhrMVXZYzpnLuHk/zGsQrCjXrg3NT5x9jO8aUfTvXU327ls7gTcCrB5PH3tKbLkGAJ6IKXDMqIaSls2+hDPFwq3S3lrk+47o8tbu9ybQZ3R8f3db3a3HG7p0/ieC0BALqxCWgXSEu3PGxI9y53j4AAC+cvY4+r7N6zmy1pw5c7wJAPjKGcd0H/HkN8Nb68YV/dpt40kaViDz7QMeU1HoAWDu4VTCzf+JVwghFr2qv/dgbH7c1F12+3CwwNYkWdsGNYSLhQKiAjYB1t5/9pzQDklar2PNNoDgwb5ZitEVgok4uBKrfSHdn0n579B1lVgiedVaFKjc5uflpU2ZEr+MLY5/1tzUblUqVV1obiHXG/T/7t+7s7t5ikAHxUxERUVHNn2xeRqAEy24hNcZDIZ/Thz/vyHr1692edYHR+fgr+dRCaAnAHoA4J9LeCE8OnrozGXKsqcHbtafS1P/WSg3GQtnCIMCh1nMjWOKJ3vyeKzA9tgEoQAvlDgMOVqvmNJgoTILqWqSc6MnfGZvDEy/F5PbCIV1gd+yEGLxLxE63R1I7fUN7RZnqveE6E9QreqrZEDAS5Dr/VmISw7T338w2ZGPIWNOb3THY1EkHQYAmNy7AXLRnDnfs2jR0r/5ysyaBZ2ub0/pcjTOvMT4WAAIe9YcZy7jdvcIZHLIP3Cou27Lzod85ckYzoCna0Hh6tyoGMbYR+yj1AIAmAN+UJ93ILnPc+DN0xI8U+pBfmal+sgPPR2xpDOBQY54dth9b48vwCbrGF3WkJWdAumzVtqt6+ICj8OqumwnRcL6Vme1hTuvi7s1NccLAPD22ePltebMmeNVAIDpHuCFM85r3wwvrxuX7Vv4VspfaFLR1J4WWNJ/+vWBhYcaercMH9CoMPOLCwgaoseO4q02u5DgD8IRN+eMmxRLg4kh82Z8IKpWdRnctrJUR090V63b4Nbc8wtHixq1bSrJFAlJk1Vab6CuHP1dOzxmmf6CLfnsTpF1FIgoaedJmh0uk6MDDTWENTQ2Jn6lTCq1NPJAW3hnLSoqWjMxYXwSm/Jfu3YjycTJCV9IzEINsV5hQcGisWNHpTswpOIqHTt2C+/UqdMciVTSgYvib96XVqf79csv1vQ/fvx4oTNj8NcttRLQwMgRAEAugFL3lAUAAK3/mIIK/+vS+bjTAwBXis1QAA4u1Kzur064swenpnQTVa1sgbLiWEtc7hkUACxnK27f1u5gvBzCx1X586luTESALgYAWPuxt6MZ1wjKQas7mjNkVAmeAbo9xsucjfmyjYPNPdWbAAAonBcKN+3soT10KMee/Cx+xzUVH5dpHU5hWn9lFABgBJCciNtndBPWaI/lRE/o40pLOJ0bGy7HlfD9wGUsD/hL+gN/iVcIp0IWzhkorBiRTBKkRQYYGNcd7alz/QqXrLBIJcVrXdoo7AIAwGNnj7fXWlkCALxxxnnrm+HtdePUXgWlPmRafAdRtSoTKYGgDq3gcTqvzMF1SPtryC/IVJ//e5uscYM3BWGhQApHhjp633FkTuO7iyv3bS/OgBzwr5i+iUbi0aVbhrE9k9RHHWnPU3VQ+Y8eE5sil8v7MHm8ciHWS0hIbNmgYX0LrheD0XD72PGj3TesW+cQ+IIhBR/3GzwhMDCgP6gOvFOH28pU4CnZ+vvxugTQ8o+pJzAUoNQ9LlWYvTB7HD+y/vNKM8d1nO4GANCKHrpwToowQDHEekxcswIwub86klYQ+zdZ0j7svIUUihqbjwdRbs25P3oVLVj+j/m/MzJwG413tSfP9C5cvuoyVzljOUY3SxtWFlcCAKC9OEReZgvAsQcABCbFvyaNrLcOYvSKmV9N3hscwz9MssXQiYljvwQr7GslZO0hEkBGt1QHPSpspdkqqwAAweLBAe7032anpg3nxeXBBsqpVFtyPhnDShzFZ5/SZem82bTC7RYvAz4Ds7EXMKZX9X8nh6hWr3epq2ZwwrimomcbLy/Bu8Cy9xjBAk+ePV5ea2UKAPDCGee1b4aX1w2fY8C8LBpIFEP7pZJyaZcSll2OHhxP0pzOZiRmgzZUBw73VG7Zcc/RMZrXQ7f9qX1EdZo3MHlVia7cMp5dsF3zz5U7T92LO71CBEwdqEgNkBJdML7fSFHKew+p6d2SVRt9kfwNyfTmzluQFBAQMJTJuq7WaA4vXpg60h6rPlPqP/AW+Gr0p8MZSaJtvQ9zZn/IQsDIvA/KfaFWo9ongbBUIAHE8GKLBwm7IVPBKMhU8KMr3r2/jVItASQDREJITHFdqp7SDgCgtYdm/3e54N0OAMCIkQRP3qH9VkJYknDEXio8nDBbfQQQjPmFGbkTps7jYvkzeROM6L+cyfpq7f5GC5qVHEmjPpydumwkVwI41nhSG4oLEwBgUqAfPIjNjZ26lW0xMF2isCxf0joMv5A0rJ+J7oFMfdlTiNhi3blaLG1ebnBAngIA0mf2FFSqlG79cTcUKdfmxkyaxmXt4XBNCmXlSnOZUgmapmPHo8JXQwAIo/Ge8ofj/7PlIhq6fEGCMCRojPk64goAmtdhBFAcVDDtHabWBKRMJFn22nD172zniGl/G42P9Ndujc1PTDnqbL+mvTe4zwRBAFiOmFKasuw9Xzh7vLnWmN347e8P0/nAQFpq74xje8980wCG+sgZ581vhjfXjUP71YpX6Ek62nNwTp3A9kiK0uZ8GrfYbttopElLmSAMCh5psddB+S/65fRgtjTFdtu1KoCu+rWqCKYD479FamJk8c8rNG5I3ahauu+kydWYiKxGCNcmyBPCAknkkBLj3HIKqcwh81TzzMECvmNwdXlU/lNS5gwNDQufxgSg6PX6c/v37RxgL35/xKef1mvZ/JXNoIhXpceI2QIuXfy3/7x5yfYzZj2pRDP7V65aZap5GkHLeVNqpUr19e2bd3ZF1otcyjdNoatl6G+vVEgAswBgCAgCAaXqKe0AALrtIEOmhdunq96AJwAA0+WGxe0ef+OSx5uORwNE2MKNyeQJoNMf0xw6EmsLpQ6KHhYpbt48HSzJLa1lZxOEQOKcJakrIA941xL1OKbUCxw3spH0xWaZ1gCI3ZSIbNZOjfYHZeYXI9iyKLDFC5vAA6Vqfe6MeUnEnTvshB6QFzZ04rhhwtDQOHMG/RLz55A2zjqHevHHzWC4rb3635jCpNRfSqzlJyzc0jp1U5lAo+LyHgIAivMkCwQWXjgmACo7JyV30ow1tkAAVKbkg/skAPnSAFvpb0oDAMDkKos56Y1ZObNADplscpAP7VtD/sYb2yD+v6b5+zbJsEj5hWrdpnk2s4Kgm+usqX1FERVmWK9JikdWEa7nprUChXN0NxEW17HZDKuCPU5otIdVp35NVq364jrXNulyknZvhAR06zKIDA7Gi3coa32WvecLZ48315qj+8P0jfQiAOArZxzKwVvfDG+uG777FMuHLkmNAjf9yQhMU1rdSfXh76KUm7dzZmyXdOsYThQUGLRHjplSvZmyFb3xWi9SKo00ZOUcyVv71SGuBg5b40er/zezQZkPIqNsff+sY/5LZAjAeHg1sWvsEmWcrzDCT5ky4/U6deuuZrKyQ+q+8wf27exrT/lH2S1asjwhOCjEAiBXa9T748aPGc7GGWAtcxOzf4OGaaD4RzJ5IuD9T6PVHD7966nkrKx7hY5mKnBkrfrrlHoJoOUfOQByS9tMSjMAgOR/mMIsCP7cMg9PAQAEKrNxcRmkTPp+CUUSlAD93fsx+fHTdrIuricMtsAEz+hm9QT9/pXKL/hGd+X6TwZNoVooDZSJ6tV+WxAU1JUQCZ9jORQL9NevR+VPnfUDW982rW4wdmCr+dtQVLRff/32/xnzs0wfU7D0VhJVrvIaqQj4gKlvriEMrJchcM8CqZ0jKYMW+9Nev726MHmuCfm3vhyYzwv7hcC6K8aHj5Ypf/n1qHb7nkem38EFMqDNm/XEkbV6gqLazfryD9XyYQnKzT/gXGJEzVMPMbx3I1i4rlNq9c+gOP5NCcE2oJC/REokrYEh3zLkBawRMIYCUiRuVtyOhwAADGMJWzQnXaBQ9GacAyigutv3VmhOnDil/eY70wGJCqS05Yv1Rc/UHiyQitsTpEBu9R7yYEcHmMdzw9fZZhy7L3gA2LDQmd4lodf+a5qnkcgrPPjtzOL1Bf9kK/wBrR2EVvuTMTf3oPrytd9IoxbTzxCSyHrPgzLaSqiQf8DkiYL17O1fRz5YJchHfSzziD1vksf7XP+H8WH2utwdOw4QP5/BGD7mB/Z+UMdOrSGGeBAQnba2m6OZogqBMHV67pSZm5kAH3PFxFtnj7fWmjP7w5sAgK+ccbhevPnN8Na64XtGmafbBGjyfOHOvX35pPd9DNR13oj98q3Ld6yH5sr7Vq1IzoYLrFCto459c0I/MXGD7iam8kseIu9ZNYIcBwq0yctQo6V+Gbdc+fHxP58SjllnCFBrqcMxy5VR5mX4jsmV5efMSftfpcqVLTz7+MTOY+aAjp27bRcJRcUEr3B+q2/euDEiKWnKEXtjRWb/Zi82nysSiVqxKf4Gvf63S5cuzEhLm3fWmTSF9sbi/73MSgCzAaAXAN5vTXez0vK4RXH20OQx9h/d/y2UB1f27TEAAAYtixoWqWjVYpN1fnrTfLjEmj0GARhTCzokEyC90T96lJwXM+lze/XtXbjt1bf+neIYQsCW/su6vRJ5etnSDvIcqEmR0Ot/0V+4NFP0XONM89R1yJvARmBY3I0d4IbLcDBkQPPHn4MljRtPEkjEbYvreAoAgA7pCxNktCiR25fLHOgyJnmq1bsMd+5sFdatuwo+2CHFv9khFvQFAMAE5CXEfwGeNK/bnDcoiZorlweDh8dPxeVgTYbFjkohGYiS+MjQTJY6Kis7KWfcxPWO1LdVx5qvw9FUZK4el3l7JpCiQb0MxvPUqmMTgGeg7hMG3dXin4QicLQVYirKYC7M0E/OgtOqE7+Otck14Atnj7fWmhP7w6sAgI+ccaa16cVvBnLOlIYzqpibyEYWIbazR9qmTSCE93wmkErewDJc7yKOnGVJA8Q1/veGeJtQQNZUqqnD0YuVI82t9wgCLB2rWKmQke0NRurOj2e0/cau0JcgM6UzBEA7lXwh3Z+1LKZMSWxdp269FeDCX4GP8o/tzJ43v0flilUhxPCply+GDqxZndHz5MmTppAIpgeZ/Tt27jhbKpG+zwba6vWGK1f/uxq/eHHqL+hJ4GymAkfWgL9OmZEAKv5oSMA1iYBAqXhKMwCA1n8k8HCL+z++PU8CAKb+Fs8bKogIS7Rmssbf2OLwLVYZxqvNmtpbWAFcgc3I5XivRIhb1l27FcsnXjZk7oyOwmpVZoMSbMpV68hjukQrVRuyF6yYwcW9jo200LpvE6HakNGDzP/dVLdrx1VgUS+Rk5bT2NHSl52Tnjtv8RqiVhVp2PBPtgjEouZ0Xc5u0agQjB81nVDI+3NRNMzHBuEZNzXn/xpWNH/p+RIKsAcBABwTAlgBrVqssxmWYEuwsObA02VG3oy5exTdu1STvfvWTgtAxQ7LvE8AADC/4FnT3hbXrLnKZngIG1cFXrBjoiaBJ88gu5ZmG7LE8BnDnXuT8hIS93Bay3wKwRkTvix1A3CFvE1XM+TmL8gdHetUKiY+Q+BaFt14Azp9MAf2OO/0Tlz7wHKUwXjVcOfu7LyU1ANcOC984uzx0lpzdH94GwDwhTOueE166Zth6t9L64bzfjQjLARg8v+y56UO4EWkimf4zClviWrVykA+GvSetOuByXlwlgW/TZd9UiVUkAhs/nf3HNN1R8s/XQKV/4XR8pRgOdmHIsgiWrHHTAB93hXNP3PRmDpioeY8XR7/vVkDss6AOdqSYYMOjs+V1WJiJjRp/OxzC27dvDUHiPNYPUrN+0SFfHzsxC/FZiTHkCJXn531MHHChBhGwxQy+/frNzhOAfws8P4YjYNGuGvcf3hv5vIli/bceRLu+Vj5n7ACAIP2TJkKipTK9XNnz0iiy7tSNv62yoQEMAyA9gJgDyH2samWVgAA3f9R+Wdk8HSVjD0NANhhdeec0xovvoEd3psOIQUdrd2rbcoGlFpjQcE65f+zdyXgNVztP7nZEyJ2UvveVkuVDx+fblpFVVNatKjgC0GChCS2uJKGJBJLgqCIrbY/TdXSKlpVihalfC1qp7GE7MtdsvzPe2OYTM7MnJk792ZucuZ57tPKnPU9y5z3d973927YkSjoc8xTyJN659m7uvXDkmPx5GNMco2Xr87NWbDotJTxM7kgvPryBq7/NLuMYmPh2YzVXwwpZ+pbepgJ0Xi4fUYsJxQ+GPEy7Mvdf2CeIWVfOlMPlxQN/l6s0+3LCAz1I1EK0KHjNaQ4RpIo0CaCOL1hf962HTMYH8WKBgCgvyYf6aEfL7AvjafrRDKOoKyW5ORsKjPnePgdirJyEjInBsXgylULAABtg5B0jnXqhAutASGlufqMoM5ObVvDXGgvCRTimZsk40CappwZt4xbNtK6lEonW54CDYA9y764+AbiPojLWrpynyBvCK4clew9smVjxlyTsz7UAABU9B7HnUbW/maw66+IeUOyH7iNG9nUvUfP3QiArVsudDFJAU/SsN0d5AIJYtWdWmG63R+gM9gdfS0obxjD4g/+/Qei3bVeHnZj0FVi0f3Hxdp3QnTr53zq9NyHrzklOzrav5idX/xlj0kFkhnwxdqkpvdabVTvxk2agCXgU26rwqLCv/ftSRnE5Q5gmP1r1aw1mY+fBZj9szLTF69evSKZHXVAqUgFapIdbYvVJQC3/vB7jH4ABNjEY6sAAGwIYAEgOXanlFGxOgCAGifo4yfVnw0dMmuM/rQPsiroa+/k3Nleg0yq7e3BbaL0KSnJQ6bqaSV647mih2lfZW/afozk5l1Uhky9NWv2sXdBfuka+1qIiwfIGp9Ui276keKHXBuuIPP8Q4bjJ1PMCaVjIpL7dNBwjafnMBSSy7tMH6GbxcV3dQd/9MnftC0V13aT4jqg/4f2ntXfQ0pXG5Tf66nihVwhUP70EqPhNCJz+5aP/AfdbPV2aoJuflkfK77wibzyQ19+zwC/Do6tWoy2c3Hpgcqq81SRhrEqKk4tyctN0R/9ZTtXXmoAAJh+PSVM8vDoV86MmplzBsOponv3v85euf44TnnChrcsLPo7N+WbQTh/TjUBACAHOIi6vtol0N7V+bUy4/hESMU6/Z6MsZPGC60lkKNzj24+9h4evZB1CZqXGq8yoALh3BRdrxISeC3QvuvQyHsF6pOLaQsRGBMJxVolabWJ41o5d2w/xc7VpTdftAmxhsCaLtEZDhrPX0ySGupUzXuPteea1PWhFgCgIvc47Ny04jcDV7+1543Y+nw6T+ztHIrupk7InKH9TiwP7r0pKpL/ZztMvDoW4jj5baXbl67Omtd1huIjXcYXfMq04/tY11ENamu0wAuQmWe3tk9YvhbAAb+BdrX9+3vscnS0a20stLu0dFfe4A0H7DLk9E/teUApj1uUsNrVxbU/u63ZOVkJUwInPr0EIGX2z8vN+3L37p3xhw4dMvFQPV3HqJ750QtDq1fzxJIwGgz6ozv/b+t4bj61y4+2z+oSYMz+IRoAuAHYREhAWwUAQJkE8x4Hqw8zrZBKgEqASqCKSoALiqoh/J/koYBIGn4j2zm2at0fWf90RdZDLRGgUZ0NHJqskuzsstHhHwhF/0QEqj8YTp89kr/l/+5Jro9moBKgErCKBBgAoASF5xQLCSzWoJpJi2drqlfzRwSu+cabN8dkh88/KpZHynvGAgAY/tftNw5KTDGmbQt3feOFpg7I/cCuOo4X4Hii++eeHva+xcV2abt/0Q8MX1coOZqJlDZWVNrAwKDnO3TouJ1NeFxUXPTP0WNHBm1KTja5SpiY/Vu3jUT8yFhLOdjDDchS8siR7+du3779Pq4vsXFLRtWuVVuLs1iUEqmgouRE61WVBAAEAC4AIAO0CSsAWwQAQOkHcjC4gbLF9qtqxtLGUAlQCVAJUAlQCVAJUAnYugTYoSaLcnLXZPpPnSu3T16LFgxzqFcnzlIAAMMBAO17mGE3/+J1ww+vdXLejMj8vA3GkhOr9uePW73bZFL89DmW4D6vRjX7sUVFJXe3HDb6xG4zYq0a5fZZLflwof8QUd+Xkyb6hYwePa5p5391Ccf560P7QfFHyvvpPy9emJmQsOgvvj7hIhQwaYuKiv46fuzn0evXr7mtFpnQdqheAowVAAAAEBZQ9WSAtqhAg+k/mLET+RirfsrQBlIJUAlQCVAJUAlQCVAJUAmYJYHSiDTv77J3dGhNFD1JoDYmmgBSKLOMl66MyImKOyPWuLhxjq26tXce5uRg1wLSooCtt/66VZQyJUl/nvHxZ8pgRwEoLilBRv72BRp7u9pI+b+IlP9PuMp/x2Z2zmvCPDa6ONv9R2+w+3lsdN7IczftTKGOK9Mzwte3ca+er+9y0Dg8x/QLEfelX71+dax3A+++1ap5jECywrr/ArP/1b8vBcXGLhDkkgoP//yNps1KiR65spMaqaAyyZ72RREJgBsARARQfUhAWwMAoL1e6AchAKn5vyJzlRZCJUAlQCVAJUAlQCVAJWD7Eqi5emmsxt39U7gJLsnLX5sRNFNLQsRbpuesaCckPCex/o4t3+zgHOfiZNcZuRIBSXWZJ19fsrerf/447t+f+vs/Ic0VCve3Xev6ZrvGmlXoEOx0637R1AGz9Cm2P1rlexAfn/hfr5pe4WwCXCALRinRn56FBmbnBGb/+/fuzZs/f943ENJP6IGIBC+2fzlZgywtyiv/xY9uXL86ISoq4nhllC3tk1UkAKAcgABgBaDqx9YAAFD6a6Mf/NfW2q7qiUAbRyVAJUAlQCVAJUAlQCVgyxLwmB7Q3uWl9luR/3gtU8ScrKy4jJC5y6SAAGwyZhSC+csMv8m8jPv/p3Xt3aaxw1J0ew+XU+Ue1AbdtdTiST5zdN9yX7IZ/wE4gPbm6Eq2b9pfEINii5iiDEGa7bNcfJo0cPwc6sBxA9jyeLHbDmH8xoz13+Ho6NiRpE/A7J+RmR6/OD5mLUmIvgkTAtt2erXLZpzyj2Sfc+vmLX+SMIXQzo+GfDr8558O7+RGJCBpN01TqSUApv856AdkgKp2A7AlJRpQVTD/h9B/0G5banulnu20c1QCVAJUAlQCVAJUAlQCapBAmTB+YAlQoP8mf+3mEKLwxiiKUa3QgDX2zi5vikXyYZP2gfKep7Pbc/CkMTZ8k/EOKO5Rox3bvdzc+c3FO/I37D1lUgjKPS297RzWh7nPgbB/jPUAlFVUbHcPfs4O9m2QTUFNyMjnHqAGmSvRBlzoP3y5Jbrc3LxNX25OXnjq1CmsXLn5Bg0aWv/dvn03Amlg+TJLdI8fPYqYPn3qBrF+tEXzY/LUkJWuLi7vUK4AMWlVyfeg9MPtP8xLVbvo2JISDbf+sAmC778ttbtKrgDaaSoBKgEqASoBKgEqASoBq0sAad81F83X2nu4j3lqSo7MxAsfP16ctXDZVlzoWWijKfyf34hEO2fnt+HfyIVgdcb4KZG49i+d4NiWIe0rLrHLvHKnaPJHWt0hsb4CaNC2kWbGr38VBY1brL8I6QEs2DrT5f1mDRzmotvpBuXKQCBGgaHkSPwMQRkUAAAgAElEQVSugknbD9mVCWUnVp8tvZ81K7xH8xatVmg0mjq4djPM/nv37p2xb1+KyUKC5Bk4cGDtfu/5bHFydCyn/APY8jj9sTZk2pT1YmVB2MHomEVaDw+Pp/MKgQDXTp086btmTdI1sfz0fZWRAPj/gy8KuAKo9rEVRRraCX7/AADQ23/VTifaMCoBKgE1ScDb29vhkxG+HZs0ajzAxdW1u4NG440OxF4c/8o8dNOVZSwq/DMvL+/k+Qu/72VCLampL7QtVAJUAlQCxBJAyppXXOR0h+qe49Gp8SlpnMmfPL9gt/H2nZScnXv+sLt8We/c9y0vt3d6D3SsXSvQTqMxKeDFBsPPGTEJn8F7bp3/amvnsmyK2xo3F82bJSV2OX/eKvIfGqH7UaxtYqABlBsx2u3DOjXsBzs62reytysp1Bntzl+8UbQiYJn+tIh7u1j1NvEe56MPin9hYeHJc7+fDUtKSpSkaLNv7LkCgHLRN29tWGiQVow7AKf8M+VR4kCbmFrWbCRYARSgXzZsJdasWEpdtgIAOKJOuaFfOcZOsc6+9VZfryFDh4BP0YvctNk5WQlTAifGiJVB+h7Ck/y7R4/dCL2sy+RB+0v+zds3x0RqwxWNIUvaJppOXAJztBG9mjVptha54IGLielBpDJpvxw/PnDdulWVMs4uVyorV6770tnF+XX233PzctYETvKXHUZJXPKVO8W00FmvPt+23SaGuKioqPju4UMHfbZt22Tx0E2wF73apfN0VxfXd1H9sHcSPybyLHRblpmdteqLVcs3XcYcgIkLq8IJ6ZqqwoP/pOtVfQ7wnb/SHj6cFhoatNUaM6T6jKDOzu3aLLJzcGhJWl9JofFcbsrekYbd+8uE4WPyp0S69m3prVmGDtDOWfl2q3sG5GOtBNj1+Q20qz2un/sWZyd71i10ie7+4+LPB87VJVcF5Z5U/mPH+rfs2q0bIurTNC8qRsz+Vy5PE2P2x5WtlPIPZcfGLRlVu1ZtLfqelolAJgVEIO0/TVcpJKB6MkBbAQBc0HQA5R+sACQ9Qj5FhUWFf+/bkzJIKRIPpQCA/v19avXv33fWnTupuxYs0P4iqcM0sWQJUADAzq6qH1QlTxqCDPHxS8fXrFV7DpNUrzf8EBw0aYTYTQNB0bxJgJzo0+G+04VCJUkpXwq7spRyq0JauqaqwigL97GqzwE1AACmEUKWUNUD/N5y8q4fYqdxaMu2gCozgiV2OnQlvCk/eetCPr4AMNc/Eu+2CW7/i4pK/vnmqHEQ+PwLzQS42U+c7L7S3dX+HRSovrjYzj5DY1dS0+Tzj/6dmWe3dlR0fuS1VLsiumpKJQDn4Ofbv9B8ReLiM3K+mUI39lC+Tq//funi2PEkAPfChYs/q12nTjgu/KCUcujYVikJwFoGLgDVuuzYAgAAbYQbrBroJ7m9K1auQWQdrgNw0w6ZbhU+SLsXPDN0+k4lpqW5AAD78A6oIrUcUGJUxMugAAAFAMRnibQUcPiIX7Rsk4uL85tMzoz0x5HBwZNXSiuJPPWoUWObdO/R8wucnyN5KeVTwl5UkJ+/KTFx0TySw5I5dVWmvFVd+atMYym3L1V9DqgGAGANoMnc/43Xempq1HjN3rHU17ykxF5fkp3zU/7+b/cbDh0VPLBHjHBqPPA1p6/BVz+3oHh794kFQULzA5T/xQFukZ5u9sNA4QcW//BN+RNnD3MPeUr8B6aiBruDkevzA/jIAuXOwaqYD76/MTGL5rgjRgcc2GPQGw4mJ6+aSEIgGB7++RtNmzVNQuWUs0Cmyn9VnF3EfQY3ACP6gRWRKqMBSFaoibuuXEIwtwHTbPhJau8IX9/GvXq+vstB4/AcX3MMRuPP0fNjRt68eclstka5AABsVjNnzn2/QcOGiACm1P+Mug4oN4HESqIAAAUAxOaI1PdDh47wfqv32ykODppGpeu5JOuvy5dGxMVEnZFaFkl6IZIjdn5Q5tG/s9F/gaTG9ICLAPp5CNUD+XQ63dcJS+OmURCAZETomiKTUuVORQEAvAumNV0AlJ5h2+a49Xq+mf1ajb29e+rjopl9put4meO5Yf7YLP7wbvc8V98GtTWz4Wa5uKQk/6+bJWOGRhZQd1EzB43PXB+KNRYWXty/N+UTEstfpPy/hpT/FcCbw22SlHLM7A7NbpsSAKUfrACABwB4RFQHAkhSqCtoDOD2Hw6nks3/4+MT/+tV0yucQQCB7RONgZHt6w2xP69c/ntETEzEb+b2Ty4AgEPJKQBg7miQ56cAAFVWyGcLWcqIiAXvPteoERwcwH3JDhEY/W/7tu0fHz78bSZZCeSpmjVr5xwSNi0J/P1xuRBL8Y3MrMy1F87/cXDnzq13ceaU3bt3d3/33f496tf3HuXk7NSD6+cI5QIIkJGZMX9aUGASeeuqbsqqrvxV3ZF/1vOqPgfUaAFg7rxkAwD/pBVPeze0gJfLALgCWnlrliOU1YUvhN9vK92+dHXWvI4iCTzed0LvM3NNoSSSO3P7U9nyR0fHD61br24k+5zP9FFK2L4JEwLbdnq1y2Zk6eFNlf/KNkus1h+4cAEywBz0Ux0ZoNoBAGhfNfSD238IA0j8wKE4bGboRmcnp/88W/zFd40G3WlXN/cP2AWhA/GXkyb6hRAXzpOQAgDmSrBi8lMAgAIASs+8hGVJ86p5VB/LlFtQULB94oT/CpqKym1DZGRMX+/nvJchpf0p03Wpwl6cn/bo8dwI7awtUnwo/f0DWnbs9OoKnCsBcAIgJuZPly1bcklue6tKvqqu/FWVcRbqZ1WfA5UdAMjOK0nuEZCPbvDxD9zy741yn1Szut0nR88afCevKLzMTvlRD7vqYSPddwIxYGFRybV1+42DElOMaXTtyJOAkLm+FKZ+hoTQAUMcKaUceb2guSqRBODWH6wtIWSl6vg91A4AgNIPfjdP2dlJJ0ZoaHiXNm1bAwP3U78dZO5/MvXePyuaNm6yko0OKkUGSAEA0tFRVzoKAKhrPGy9NXCb7uvrt93RyalTqSJuV/jwwf3JM2ZM+1rpvuGAztI6S3Ju3bzlHxExWzQ0Fa5NvXv3rjH4o2ErnZ1denHfKwWYKi0LWh6VgNokUNUBALWNhxLtYXMAGAtLzoWvzf9YzG+/YzM753M37cq5mSYEuL7wWgeHHRqNXc0CffEPrwcXIJJYJVpZ9cqYNSu8R/MWrVYgN1oTrwP7AeD60pXLfiQueELudKD8/+/iH76LFy+8WPUkTHssQwIAAMAvA/1g/avKDUDtAIBs8/8lCctDPavXCGQPGIQ1O3zwu4T+A3x2OTo4tmbeKUUGSAEAGctDBVkoAKCCQahETQgImPJCh1c67dDYa2qWKuPFD0+dPDZo9erV15XuJrcupnwlQjiabkG6d9vK5VBBYZn+OXrsyKBNycmCzNdK95WWRyVgaxKgAICtjZh4e0GZXxPmsdHF2e4/4FZ6637R1AGz9CniOcunOBjv+t8GXhrELm9ndz+zOOLtYN0Xcsqp6nmEzPWlgOFCwLeUcqr6eND+l5EAKP15T36qsgJQOwAAzP9g1irJ/B8QvPJKfon+n7t3J4SHz/hu2fLVsYh471P2EClBBkgBANtc9hQAsM1xU2uro2MXf1K3Tp0YhnsELI8Q0egwJYhGuX2eHxP/cf269eLZTMfFyFX//O9nP05MXPKnuTLCAamWtGgwt700P5WAmiRAAQA1jYZybdkT5eLTtIHDYuBKKSouufP1UeNg7UbjXSk1TB/i1GDYW047nBztW5KGE5RSflVJC9FvevT8zzpkrv88t88mN7iHaXPCwoK3icmjbdu2LpOnhqCoYS7vlC+nJOfhgwdhlrDiE2sXfW/zEmCiAQAZoNlk80pKQ80AgAZ1FJg3gURLUju5BFwgsKKi4ruHDx302bZtU6pWG9W7cZMmq9g+s0qQAVIAQMmpab2yKABgPVlXhZq4oUezsjMXTZ08Kd4SfV+8dFlwDU+vMtwCShIOBgYGPd+hQ8ft9hpNbXb7lbAwsIQ8aJlUAmqSAAUA1DQayrUFQvslBblvRr77/4ZSEcHfiVX788et3m0K+SX6lIkOgFJn5JYs6TW5wCLfCNHG2HCCl156yXViQNCXiOurG0ZpNz5Of6wNmTZlvVgXvb29HcJmztV6uLuP4oYNBCsP0nLE6oGIXxGfR4+7/+DBaRJ3BLHy6HubkADjBgAE0KqKBiBJsbayqEHx90Q/CANI/MACi1uUsBoxYvdnZ9LpdfsQe7UfkGHxEdOY69tKAQDiYVJVQgoAqGo4bLoxPj5D6vbr328XQx5k6WgeXLJBEJ6SAACXz4AZHBRH+cj48aPLWFHZ9MDRxlMJWEACFACwgFBVUuTSCY5tX+vkvNnhCUu83lhyasv3Rv9Fu4wPxJr4fazrKBT+TwsWBHzRAcTKoO9LJYAj7IOINfl5eatDQ4MixQhwQWeIjlmk9fDwGINT/nNys5Nmhk2PESuHZDyY8IQobd6d27cna7WzDpHko2kqhQQgEgAwfKjGDUCtAAC0C8j7gANAkvm/n59fi67deu5CJH/1mCmD8/HHmbaa69sqBQDAHQxIpriU+LmwsY0e7deubdt2H7m4ub6FfHnrow0OQBXTgzbJbNTnB/oC3eGLly5sXbV8+VWSNnDTcPvCVkAAWZ0SFDKipldNX0TO0hQ+eICoIlKWe4gZ/cD/Ll3YLFbvCF/fxp1e7vyhezWPfo4ODhBX3bNMaEfUj8Kiouv5efk/nv3j9FdSfZNJAYBxEye2eun5l8e5urn+G/WlAcTufSJJHZDM6PWGU9evXd2QlJR4XomPBZRdUWMIdYvd8gqNOzNHhgwZ0uDfPV4b7ebu/g4au8ZcmeXnFxwkmQOwtjq+8oqvm5tbHyT7hkyYOjSX8tAcTs3LyUs5efLodvTclzOHlcrDnUso7NC1/fv2D0pJ2W4RZmecBYDSnAPLV3yxyNXV9UO0YWQjKLsEwgrCWps6deJSOXIDU8shn4zo2aBeg8Ho5qazxkFTi5kXcHBDv0y0nq/k5GTvPfDtnq8OHTqUJbUeHMiLAy1gfnbr1muIR3UPH/b++KQdjwsLjRcz0tO/Wr9+zb7Lly8Dek/8KKn8EewDeUh0aebuQTExi4bVrVcv7tk3ojj/5u2bYyK14abY5CEhMzq3bNV6uqOj0ytoDXqAnNC8yDAYjKcfPLi/efXq5T+lpqaKHnDoHPCfy8gYZIH2tw9r1Kw5GEXeaMd830yyRTGkUbzxS+asBb4JW1FjAO0ROsfgvsfc9HCuGD8+4K169euNdHJ0ehmF2asJZwJGZrBu0x8/3i62bqGcgICgAbVq1xqG5vTLzPmIWf9Gg/Gs0LzeOc/17TaNHBLt7U3nVTtEEnf/5v2iecPm67/BkfmB5UD8RPcZNTzs4KYZnYXscv68VeQ/NEIni6yVeDOq5AkHDRpa/50+fZKdnJw6wNjl5eWtDQsN0pKcwxilnBv6Vmo5YiLm1gNWx9StQExqleq9DvUGuAAknSMsKQG1AgBg/g8EWnD7D/9P/MTHJ/7Xq6ZXOBvJwyn2uCgBsOAzMzIjgoMDZBGxqAUAgMPizJlz36/fsMFsLoEXnyCh70hO165euTwtNnbBaWKBo4R8imDjxs95du/R8wtcOLFnB8yS4uycrCU4E2k4bLZq0zYO9aElF5kV60fq3X8iYmOjfiD5AIgBAMHBoR3atns+Gt3qtidpR2EhkuPfl4KkypHdp4oeQ2iLOQAAkOmgj/ICZxeXfriY8uy+wtzTG/T7vtq5LZSr7PXv71PrvffeQ+U4Qzkie0GJLi83b+OyZYujpSprUua7UFquQo4sj/ZMGD92vFLlc8tZsCDug3r1GyxFB1BH9prKzclZMnnyBFWZlHbt2tVj+HDfae4eHiPQWAK4K/oAWIjmxnf79uybuW9fCoTSIXrEAABp88oElmamZ6QvXRwfs5ZEwYVGKgEAmADUKdOH1axdK5B0L4e6AZBE37LlixZFbyBtL+TjAwB2bP3yFFKU5iIgD8aOdx0ivotfN29cO+LYsWO5uIGic+DZvgoKuP/EwCnVPDxHo1jjEO5Y5CnR5ebmbfpyc/LCU6dOwUFS1lPRYwCNNgcAiIyM7t/Au+FckvUA6+Beamr4nDlh+9jCYr6vDRo2nFsK5gs/8E2/fOnPgPj4mPPclHsXuHzQpJ5jNAMCAOurocju4v1HJWv3niw6suGQ4VHIYKdGvV5x+qB2dfuxiPG/rmmNlthlXrpVPGFIRMFPYvXT9+ISYAj8kFx1SxfHjic5AwiFDdTp9d+TliPWOv56SnT3Hz6cMTM0eIdYGfS9zUsAgHH4Lsreu5WWgFoBADjMgs+ppNt/PnNV3CGc17TVaPwZEXaNlEPYpQYA4AkSuszR0bGbuMJUfjqBMlaQn78pMXHRPJINFErAAQC/njrl36VrV2wscXatOO4FOPSGhs0OrVatup+Y8si3IExKpa7gmw0b1oaIHZb4AIBfTx378PnnX3q3hpdX8LOba7IlCIqLXNMxNYwh9FIuAPDyy+0bvdi+/RqNBm78yR9003Vx/96UT3bv3m3yo5wWOuvVtm3aJJEc9Ni1KPnhJm+9nd2TkHxbGX9EmINpjx6FhoVM3SKlHClp+Xz0YV3dvXMrYO7c2QellGeptFptxOuNGjeLJzls49oACjg6yM+YPTv0G5I2CgEAT8JFJchpi9FgOLF//+5xzBwVaou5AIC/f0DLjp1eFd1DhdpQVFh05fz53/2XLVtyiURuOADg1s3bY+vUrfMGzkSWWyYCcxOmBE6MwdVF50CpVGBfPXv6zFoxcJxvvMCq6NTJk75r1iRdIxlTdho1jAG0Rw4AsHRp3I6wGeFzSOYh54xRxocbgBcSMIsrWyEW+NXBLh06t3VIBEI/kjFBpH83fr1UNNEvXl8OUCDJT9PgJQBnx8zMzCKSix8gC39vwIfbceSBSp4hhEAGZC17bt/elJEk3xM65pVCAgAAwA+suyr8USMAALcL7ugHiLik23+eW30d8rUZh/O1wVkLmEMGWNEAQGkolFc3SFW8cLPQnINuYVHh38gU7iFShHqIzXA2NwOkFfLHEisL955kI8cBACXFxY91Bv0xxCUxQA6QAm2RQx6jljFkDqqBk56ZqnLliwN+rl29Pqt1m9YoFq+9t7zx0n0XGx3nP3Lk8O5NmzVdgWQPRKCSHsb/LyBgfKSkjGYm5rofKcnGz9c0Ps6T0vQluoIC3f6jPx2KqkjXiIULF39Wu04dFOqKcZmRJ2gpoBofAIBuw1fLnVdMq0n2FEhrDgCADo2vmdtOpr0Anty6eWtCRMRs0ZtGHACg0+m/Qy4gsA8K8vEIudDROfBszsP8cXZyfN6c7zQXLCVZUWoZA2irVADgYVradHc3tzZSlX/WGsi5duPa2F07tv42eer0FS7OLu/I+a7DHD914uQwHPjS0tvOYWWQ62f1vBwCmVt+7rjArX9WbvGm2C0FiXtPqecmkGT+VLY0S5euCK5WvfoU7jyQs7b4ZCMUnlDJeirb2FTi/oAbAAAAqogGoEYAAG7/IfyfM/pJah8uvB8oo/v2pAzCIWx8t2dyyQClAADsCY47rEolDxOJg1pcVFj4v9z8vD13bt36OSsrO8sVabYtWrV607Na9YEOjo4v4j6G5hx02f1DYEBuQX7e/12/fm1HTk5uXuvWrf+F/B19HB0cO9y9c3siG5yJjIzp6/2c9zJ2hAaTKoNu1NGG+Wtubs73/9y58yv0Af5et279eg0bNnjdo5rHwCccA2VAI1AGMzIz5iMCyCS+TQUHAODSQlnouaHX6U4VFOT/aY+gY3dX11ecXVy78d0mAtfBb2dPDRXjOYD61DaGUi0AiouLUFx4eyOSRQvWwQvpwYgfwWD4OT8v94JJZm7ur7q4uPTCKfdIxrrMjPT5nl5e49g3/zD+SJaXkYn/IaNR/8jR0dnT3cO9D7J0eQGnmACAc/78uSEJCYv+stbHZH7MwsH16zZEIflKzfELjcazycmrh5w4cQKIXyz2zJyj7dmyecs1SA4mP1TuY3LvQes/Kyd7+7GjP3xjzdsGPv/KJ2u6APnlH83Izvzu+t9Xz6DxLYT13KiR90Bkat4Xt6ZIQTXcnopuWy7Za+yrcy1KwEzYoNedzNfpfgeCAxdXt6aIa+JNVH9z3L4Ibbj/8N7UWWEhgrG/5QIAQjdGzFiy9/IaNTxrNG7a9D/V3D0G8O3lQreX7PnCBQBwcwlC5j68n5p869adK40aNW5Rv2H9D9DnpDfidNk3aaJfCDcPnQPOr4stfhgfo9Hwe0G+7mRhoSHbycmljru7Ww80nh35gBex/Zldp5rGANolFQBAsjmGfPS7lpVFic5gLDxXkJd/9KnMPNzfhhtd3LqFeWvU668gFyRf9nv4VqDv0/H8gvwzsP7dq1Xr6Ors8gY38gkjT7HzITD8R412bNehhfNb1dzsXkF+/g6GQrtbl28X7VmwRX/uWqp6SMDE5mVlfY8LFf7km2QCiuZHao+Z23ehyxx0Jk49e+a34StWJFw2tx6a36YkUIhaCy4AqnADkKRgW0nMwP4Pt36gyBG3j8u+zbRV6CPJd3smlwywogAA8OkbPdZ/C/K178wdIxJ/dD5TU9KbVCFCQ/Q9vfjdt9+O3LVrWzlm3J49e1a7fv16AeOj+sSEeiOyHPgPux+ojL/Onjk9DpHr8Zo8wliGa6NQ/PXa85CLKliQPH2EQCBIJAYAgBwQ+HAaxVafhmsD1D0rXOvToF7Dz3FKrZBZLNNINY6h2AFTjMhSaO5Bfz/7bEwsUrbe5x7WgLSTUaJB9khJPLB3794QnA84zN1Or3ZehTPjy0h/HBkcPHmllfYtO274PzH5KdmuxMSVc9DBFlxmBK2mQJ4ITnuEyOJOZmVmHjh06PCRw4e/hfA0ij+hobO6tGnbbj13TTwZ0/1oTGfw+fULrSlQlsQOaXyRXsrsC8iv98b1GyFLl8aexJmMAgdJ6zbtlqC51bzcvkoA7sgBAEaOHNOo12u9duJuh8Gc/9KlPwORH/IFvsFCfCUvtWv3QoKDo0MbbhoA6I7+dHTwxo1reeOVCwEAQm4lYFbt7Oxsf+HCBbjhePrQObDuS8Rf8jrfeAE4npGZHs/HLQFcFQMGDEh0cnYCwLTM2iY9p6hxDKQCAGXlJ8yF8MTNYSkC8Oqw88G+g2QIIblMrqUI+Ht0/969OfPnz0OEfWUxWjAlnz591iTPGp5TuQCMpYldFd+IaYHlJMB35lPqmw0AQ7/3fOBM3r78PkyV/yo8JcH0vwD9stEP9qIKfYgVbCu1EjZmYFYHCwBJD/f2DTKTmPPz5JNFBlhRAAAKe+iPWPZncg8IBoP+6M7/2zqehEUbFDJf33HL0WHlbc5HM/PK5UujYmKifuMbED5FUCrKCT7fz7dttwn14+n4w+3cud/Pfkrqw4q76YBbZT43EOiTEAAAt33ZWVlxs2aFLBPzK+O7uSO5CVbjGIp9DIUAAKS0H0xOXjVRiH9BTEkjNfnms5yA+R80NWCY2LhJ2mh4EpcP/1ei/+fu3Qnh4TO+U6J8sTKE4hiL5X1y+3g6KzNr3y+//PS9EhYCoBAGBYdtRqzMpjjZzCNlPUGeqVOnt3+x/cvJXJcSAOTWrUn6hG9+Cc0tUARI+UH4DnKojKy/Ll8aIRTLWSoAAKAH2r/ikYXMUO6YkawnJg/fXg7v0S3nNhQXO5hvTfABAKSWF+x20zmAdwNhZATA9vFjP49GTPW3hdYoyHHy1JCVri4u75RdS3aFDx/cnzxjxrSv+fKrdQzkAgBCIBRbBuDuUKt23Qg2OSr7PQmPAp87ImpDwZ3bN8ZqteFHxPZW+l6dEih1h6k7n/NtEt3TSXpj+mb0G7jKydm5Ozc9qSUWST00jc1KAEByCAlorOgeqA0AALN/D/QjYohmhAcbdfyiZZtcXJzfZAuURPHisxwAco61a5I+FiOQY9dXEQAA342RHP8ivsMu10+fO2n5FEGSm292WfNj4j+uX7ceMqF+dtMhlUUdDr9jxvrvQKbhHdllI1b0pMBA/89xC44PAABFQUo4Gb4DPAIx0n45fnzgunWrbuHqV+sYygUASG4aGTngeDiYd2jsTXwAJIScuLCeYPK9a+fWwQcOHMiw9EZbPvxf8d3Dhw76bNu2KdXSdbP3wYjPo8fW9PIK5VrBSGmDySRWrzv4559/frFu3epLcgCUqOhYsIhZzL49k7qemDbjgDVcaFd2H4UAADHwgCsrPrcksZCsUgEAPpc0JfdyNAaCgC4fACDne0jnAD8AIBUcLwXCXtqKbrVRyMxnj9gerdYxkAMAwP5BGt2Ez8QbJEdiQcRIGEIQ9+r5+i6u29DjR2kzp0+fukHKvkrTqkcCCQlJs5H/vz+7RWLnNJLW84F1zLxTEzEvSX9oGotIABR/MDmqcDcAtQEAoPiDH+vTkFYk4uc7OJGaAOO4A6T64EM7KwIAwBMZlo3dTCJDJg32wCDiT4076JLckHHbhTt8SgUAoEwIxeZZvcZYNIbp6PB8VV+gv5iZmXEGcQ38gJMFHwAAJuyHD+3/WAqBGpZQsER4PNQ6hmKHS55xl2Q9ExAw5YUOr3TaobHXQNjPpw+J9Q47fUTEgnefa9QISAPBhcj0KPFBJ1073PB/yMT+h+CgSSPkKM+kdfKlg32o87+6hMslumKXC2bGGY/TE5YsWbiVNJwcnysPUiL/t33b9o+luhyYAN74hBUurq4D2W0Dn16+iC18AICYNRBOpnLcy6AcqQAADsSSug7Y7ecz/RbyYeYDALKyMxfhQrXyzUE6B0olw7dHivHScOXKd8mBLEOOjB8/+lPcOKh5DOQAAGKufFwZLF/xxSLE5TGE+3exCw12em5kF+ad2LfR3D2c5pIwnUYAACAASURBVLesBHCXTeaeF0zRJQKDI9GcG1berbGkTCQKy/aOlq5yCYAbgB79LH4xJSYHNQEA0Ba4/QcAQFK7uIdv6LQUEjCtNqp34yZNVnGJ58TIXrjCtTYAwPeBFzoYi00IHHIOyDuKKR0RHBzwBS4/7pAjx08Od/iU6gIg1j/cez4AQOr4Q9lwY/Bazze+ZhOYIfnxmoOreQzFDjm4cZfKfM9rgUPgY80eSx73EUHLCzlzReCg/TT8H6QhBR+VagOunCFDhjTo2fON/yJCvQ/khLxjlykUB5tbNw6QFdtDxOSA26OF9ng+AECqEsG0S6oyD/mk5OGzXJKirHBlyMdxIyQD3B4stH/xjRudA6WSwQIAMglKcbeW6Ft/EoFgw3BWUmoeAzkAACKZ3D5xwn+DxPYK5n18/NLxNWvVnsNOD5ZDYm4T3PK53C7wXuzbSNpGmq5iJIA7L8i59GNaLxS9SorbG7jyDRw4qFmzZs3/hdzeXB89enTx6693/kEakrtipElrlSgB8P0HMkAId12h4QAlKdoSOyk1OYQYAgCgDIGbWCF8BycpN3B8ZZCS7DBttDYAMHToCO+3er+d4uCgacSWk7nKBw45F7qJxx1y5Phf4zZl6BcCE278feXSlNjYBafF5oOc9/hbe+kHBaibT/HgO/CoeQzFDjm4cQdz5Y3rNww+fvxH8HESffjkhVwvkgMmjZstWsCTBLi1Zy6iT1o3N/yfHOsX0rrkpgNgqsNLr7znWd3zPUdHh3byQvKV6B6np38+d86MZCHLhgUL4j6oV7/BUrb/rVRgiNtPHFAkdJjnm1dyLIqgLbg9UWyOSgEAcJYwYm4OJHMBNxZC8xMLACCFFUWy8JESd57OgdLRwc0BEtdE3NjixkbIqkbNYyAVAAAA8UHaw+CZocE7SOY9pFFqLicsS5pXzaP6WHa9Yt9G0jbSdBUjAb6LFxThaXdwcOAEKZZ7oPxHRcUiwsga07iEkaRub0D22bfvu9MQWP8xKqOMCzQACCiKz4UbN25F8RHWVowUaa1mSAAAADgjAx9AhZEBqgkAAMUfAADBWMNcgWNvhhDK+yDtHvpYTN9JOkA85peSzJmtDQDIMTcnkQeOIEXooIE75IgdjnHt4ANiIC1spBBOLh+Fmvr7+rWdu7Z/+RepSbJYn/FyFCf5wpUrFQBQ8xiKHXKwwI+ASaoUeUkFsSoSAOAetOWauovNU6Xewy3DoCGfPt+iWdM+7u7V3nFydGhFCgiQkMHhDszmygQOWYsWJ251dnbpRXIQ51uHUk3ZmbpwfRIyv+ZT/vjWlCWUNWjD2LH+Lbt3757CDWnGp4DxKJmSuTToHCidObg9Ui4IJRUAUPMYSAcApLs14uQlxzKRAgBKfXnUVQ4PP4YkU30x5V+n032dsDRumtANPlx8tW3TJonLM8GVFpyBhaJRqUu6tDUiEmDcACAaQFFFSUstAAC0o9oTAEAwjBVXUDj/fak391Amny+yFPIjawMAfAj31avXxz94cO8fuZOqVds2XREZ3wK2S4TQbSr2pkuAdE+oXbhNGZ++RIfMki9l52TvPX/h972bkpNRDHp5D04Jl3t7LBUAUPUY5uWsCZzkP5dPqlJuOPnKkCovvnIqEgDg3g5LNVWVN2uVy8UAAq1btBzs7ubWHymLDYTCCYoxGWMtQwyGE4hQNdicVr/apXOQm6vbYHYZfEq4UvOKqcvSAADOXFkJEks+OfCRouL2I6lWPXyKr5HOAdN0EgNW+daIVADAVtehUt9jqfLikzsFAMzZtdWblz+6RnF+2qPHcyO0s7YIWQKYIu/MCJ/j4eExBve91On13y9dHDteSPnni2AkJDUIHfoo/dHciLmztkmxVFDvSFTJlsGtPyj+wANQYdEA1AIAAOkfAACSzP/5GFrlHMD5TIKkkEZZGwDA+QRaaikJmY3iDhpiDNl87RTypRLqG/gD6wz6H2/cvLlxy6bkc1KsA5Q6cED7pCoeah5DsYMqBQDKj7ccH1NLrVm55QJ3QI+eb4x3d/cYhvwQYV8u9/Ax6ffo8Ub1kaM+24mLfyy3PUL5+Myppa5DsbZZGgDA3tZK5MHA9UGq5QROaRKzdODWS+fAM4kosUcypUlRaG15DJT6HkuRl9D6pwCA2O5ou+/5FHC4bUf73v4jR76fiyOB9vcPaPnKK53iHZ2cuuB6DxeH+/amjBQKqQsWr6PH+m9B38rOUiUIlng5udlJM8Omx1AQQKr0VJUeAIAKcwNQCwAAPi9g/g9hAImf+TELB9ev2xCFjZMWNYC4gicJSYmYrA4AYHzTpPaNNL0QQYqSAAC0B5DVkLA5IZ7VqyG/O3tX0jYy6SBOL4SQ++PiuSWrli+/KpZfqQMH1CNV8cAdLsTaK/e91DGkAIC4pLm8FUjGD0+dPDZo9erV18VzqzsF+CUOGDAg0cnZqVd5VmM8R4ZQ+D1L9JbPtUDqOhRrW0UAAFIVb74+SHHVUQIAoHPg2UhUFABgy2Og1PeYAgBiuxp9DxIoDbH5cjICu725EgEgAD03EDfAqYKC/D9dXN2aIpb/NxGpbnM+KznSsK18+gtwXt2/dz/qwIE9P7dt277uyy93+MijWrUxXDCeggCVYv5CKMBc9KsQNwC1AAA1kABA0XMgHVK+G3vS/FLSkR7qKQDwTKpyLQDY4wIo68sdO4Y7Ozm/xiVXIRk/2Lz1Bv2+r3ZuCz106FAWXx6lDhwUAJBu3qqUolZRLgBc020hVm6SOau2NEJxjXG+zLaseAjJngIA+FBzOJnROUABAEYCcvZ3pb7HFABQ29dEve0BrpSuXbutcXB0aGNOK4uLi+6cPXPmsxUrEi6LlYOLLsEXepoPjCfh5BFrB31foRIA83/QTQwV0Qo1AADg8w8xwOH2n7g9fD77lhAiaQgrCgAoCwAwpYESMmrU2P61atce4uTkhMylpFkFiCGySh04KABQtQAAXGxuuSRzUvet998fVKfPu+/OdnB09HZ0cGhZun/aO9+6c+O/kdrwo1LLE0o/cuSYRr1e67VTo3FozE6H8w2nyp885U8OwEA6xlKI6KgFAL9U5YwRtQDo6zVk6JAdjo6OL7IlK5UEUA4nDwUASHcImg4kACb5w4f7TnP38BjBZeInkRDyzU89e+a34STKv5zoR3ycA2htpP/v4oVhixcvvEjSTppGVRIAMkAAACrEDYBY4baQyKB+YP0HCwBJ7P841n4LtdFULAkZoBoAALkhhsyRndIuAEJtgU3wkxG+HZs2auzj5u7W295e85wQYRlTFrgExEbH+ePiJasNAFDLGFIXAOFVwQ3haE4cYanrD7fXQBmPH6XNnD596gap5Ymlx4XBQweP+z8d+/EDNgGn0uz7Yu3iey/n5lGoLksrf5biAHhiKbfV2cmpG7t/fGvbkgCAtcAxpp+2NgfE5roUhdaW16FS32Mp8pK69sW+jWJjSd+rVwK9e/eu0afvgA+rQ8hcB4c26HzphVpbhEJRZZfYleQ8AcLLWCuLEeNye8tLzipCvMzHkWU0Gn9ZFB89XIhwUL0Sr/Itg0gABaY5ZuVHDQAA+P4D+R8QARI9fIsHYk2jhXAGEXEBqiLrQXwCGnTL/KrGXgNWCU8fEjJAawMAPOH6JIdskiUoViZrAgDctoJ1wAcfDH65SbNmw11dXBEgYNqsyz1C46fUgQMqlXroVPMYih1ylLjdkiovvrlaES4AEREL3n2uUaMVaM65QLvkhJiSu/b69OlTc9DgYTvRzVo7dhlyCFBJ2oA7TONu5fhI5+SEBSVpF18apeYVU76lAQBLRQHgmyd8yrgSAACdA89mpRJ7JFOaFIXWlsdAqe+xFHkJ7TWUBNCcnbjy5BUgDMy5dfOWf0TE7B9Je4tCs7r7+vptRySCndh5kAvhz9HzY0biLqqYdHDmDQoO24z0lH8zf4Pzbeo/qZPmzAn9lrQN3HQAfPj4DNGmpt7ZGRUVcVxuOTSfZAnkoxzws7obQEUDAGD+DwobmP8Th//TaqN6N27SZBU7TB2IPDsnK2FK4MQYyeLnZOCzLhAjA7Q2AMBVQKAbAIKc//3sx4mJS/40Vw6k+SsSAGC3EQ49kyeHdGvRsnmcg4NDc277+RRapQ4cUJ9UxUPNY0gBAOEVwD0Yyo3vTbrOuHN90eLErc7OLr3Yf7cUCMEDAJSzAIC24KwFrM2NIHUdio2BpQGABQviPqhXv8FSNqGtEns5zlUOXNoepD0MnhkavIPbbyUAADoHnkm1ogAAWx4Dpb7HFAAQ29Xoe1IJDBw4sHa/93yAsb89O485Pvi4bwqpFSFOB9LrDT8EB00aIScqAJvrB6wZHj54EDZjxrSvSeVD05klAeABACJAsAKw6lPRAACY0dRBP1D+iduCI8+ASXvl8t8jYmIifjNXglxmb6Y8CDV3/vy5IQkJi/7C1WFtAIDvcJf26FFoWMjULebKgTS/WgAApr18SC0fq7ZSBw6oX6rioeYxpAAA/wrgIvigVFl73S1euiy4hqdXUNkDiV3hg7R7SLmbvpN0/ZKkw4Wr5IsPj7vNJiVSJWkLSRqp61CsTEsDAJbaB3BM00IhXZUCAOgcKJ1RFQkA2OoYKPU9pgCA2K5G35NI4Mm3ZCuytnu57Le2xJiZkR45Z86MtXKU7tDQ8C5t2rbehC4yq7PL5Quxy06Dburr9uvfbxe66AL+H9ODc8kj6Z+JW2DmXK2Hu/uoZ+60JbrH6emfz50zI1lO30jqpWmeSqAE/V8O+gEIYNWHWOm2QKugbjCdBQsA+H+itozw9W3cq+fruxw0Ds+x26TkDZNQhAEhKwNrAwDmmBEJjWepBYSnHyI1yYWQJEXFRfdzs7N/2bVr+65Tp05B2IoyjxIAACCQn44c9ZanR40XXd3duiDfq1booJp/+NChj7dt25Qqdf4lLlv1uYeHhy87H1/IMKUOHFCXVMVDzWNIAQD+WcdV2JS4rZU6x/kOEGjN/rV3z1dDhGIQS6kLyJHGjPUHIq+O7Hx8Fg84AJWUSJWvXUwb0IGnBQJicxFb8pXCQmPqo0ePvtVqZ/3AzSd1HYrJw9IAgCX2AbCIiluUsBq5RvVn90/ISkQpAIDOgVKJVyQAYKtjoNT3mAIAYrsafU8iAdhHo6JiJ3nWqDGNiUYF3zPk1rY2LDRIy6cgz5yj7Znx6PG9pKTEa7h6THpGWMhqZxfnt9nvoeyMzIz504ICk/jah/u+kVoPsMvk4xQoTVOiu3vnrn94+IzvSeRE08iWAAAA4AJg9XCAREq37G4JZ4Rbf/D/hx+x+X98fOJ/vWp6hbOJ38w9XOKayRejU4gM0NoAALQb564AG8Gd23fG4Q7GYmPJx/gtBLAoAQDw3IDp7ty+Df04JNZu7nvsgd2gPxo0NWAYd8NW6sABbZCjeKh1DCkAwD/romMXf1K3Tp0YZh+qCOJGIaBSp9d/v3Rx7HglSIHQTeIYr5q10Z77jKcF8awUPnxwfzLOTJAPMDAHmIiKjvVpUK/hYm440Iz0x5HBwZNXckdKzjoU2mMsDQAI7eU3b98cIyeyAx9AJMQToRQAQOdA6WyqSADAVsdAqe8xBQCknppoeiEJREfHD61br24kRKFCe+jWxIT4OXzf12fnaE3d7JzcNbHRkbGpqanlSN4AJGjZvOUarhUA3Oaf+/3sp8uWLbmEaxOO20UOABAcHPrS8y++uBXDeSYKcNDZoqgEIAoAXK7qFS1VpLCKBACA9M8T/cAKgKgdfAdeS5iX4kxsQJZCZHIVAQAEBgY936FDx+32Gk1t9liLhb7DzQsTGhi7OLKah8do9nsxgEUJAID3BkxvOBgdHesnRIrC7Qsf8zXfwVepA4dcAECtY0gBAP7dk+uGJCYrS23quLn7ZJ8qNhqMR/fs2ROwb19Kutz65837/O1GjZsmcg8ofNY0TD18QK3YrQmuneB/+d6AD7ej2//ny+xLAi5ZtggAKLkP8PusFucLAQpKAQAwTnQOVCwAYKtjoNT3mAIAcnd9mo9PAuB7X7devX4JS+NmCIHr3EsdZLF27fKlPwPi42POs8uGM3ds3JJ4dzf3odw6hSJX4TgAhFy7hEZ01qzwHs1btFqh0WjAHdv0KHmBQGcTkQSABwCsAMpZWBPllpmISPGWWbZYNiD+A6Z9Yv9/vhsNMXI+sYbwvV+2fHUsWqCfYhbmPmSe48e9SVYWAOAnaiLdQIwGw4n9+3ePIzEFho0oMnIBuumrNYd7ywab1+FD+z/evn37fZyslAAAoFz8TXiJ8XH6Y23ItCnrSccRbaijateqrWX3A22O+n/u3p2AzJm+45aj1IEDypWjeAh9BCpyDMWUWiVut+TICzcPrBkFgAsOCs0t0jkrN53Q3IEy4SYh/fHjxUuWLNyKu4HgqxduDz8d7ju9WjWPEXDjwU4HxEf3H96bOissJIUv/5AhQxq81bsfcht45qMIaSFvTm520syw6TEkvoXQDl/fccu5ZpJQVn5B/ja0LwTjylFqXjH9s4YFgNBYIv6Sg8nJqybiXLC4YyAkM6FDJZSjJABA50DFAwC2OAZKfY8pACD3q0LzmSMBPssbPob/sWP9W3bt3m0r162Z7zsLPvuzwyOSuK5dYqC8UJ+mTp3e/sX27ddAiEOq/Jsz+rLzQuQ6IAHMkl2CjIwVBQAw/v+1pLQZryBahvQK2sUHOPCRAcoFAPhurA0G/Y/J61aPEzv08X3koQ/If/+fm9evTV28OO4434EbNqzhw31D3T08RnKVf9iEELnZTCFSQaUAAD73A2hDfl7exs2bk2OEZAEH6HBtFDLNrj3P3l4DoSWfPkLEKkodOKAyuYqHGseQAgD43Yk7X4qKiu8ePnTQRw5XhZT9jy8t320vOz1aQ5lI+Tt0++bNzV9/vfMP3O0FWOH06vX2i82aNfF1dnF5B+0Fbrg6xZRIJk9kZExf7+e8l3GjtYBFEVgn/PjjgWA+UBHK8PcPaPnKK53iUaikLtx2wL526sTJYWvWJGH9K+WuQz4ZWwMAgLr59kB4B0Ds1b8vBcXGLjjN106wInjxpZeXcNmqIT3idEk9e+a34StWJFzmy68kAAB10Dmw7ksEXr3OlrfYviplbEgO/bY2Bkp9jykAoMTXhZYhVQI83BuC7qy4Sytmz8ddvkHIvkGDh8ahKEDvMm6I5kZBAyDilU6dpnx/YK+W5NJQqlxoelEJgBtAJnyqRVMqlKCiAAAw/4fDZRn2S6E+wSG3/wCfXY4Ojq3Z6SwV9grq4FPM4R1usckFAKA8XGQD+Dsc3NFh+VyxXYkpRuQ/d26twcXoDA///I2mzZomcU11n5SBLgKLb+Xl5u2+d+/+kbS0Bw/h761bt37Fy6vm++iA0gt32CchOoFylAIAoCy+jfBJP3LQTdgvGdmZ313/++oZ1KdC+HuLFi1fqlHDs5ubu3tfZMbUgDuPIEKEUJxWpQ4cUK85iofaxlDsoFpVLQC47PvmhN9RaB+3M90idOuWzGYFFiobrYk89Hsadkajsa/GvenH5ZdqkRIds0iLyDjHsDlbmHIB2EPA3K85Odnf3rh27RcdQhZc0bVGi1at3vSsVn2gg6Pjizz5ROMum7MOcf22FgAAdYvtA0WFhf/Lzc/bc+fWrZ+zsrKz0N5Xo3HTpv+p5u4xwByZQd1KAwDCJFOlFiF0DpDtAnIVWlsbA6W+x3LlxR0N3NoX+zaSjShNVRklMD8m/uP6devFs79dYkAdkGBPmRq6xsXF+U2uTHLz8tahC7g53As8WNezwrXAjfM5wtRzjv50dPDGjWvvCsl00KCh9eH9rl3bHlRG2dt4n0DHg2gAVuMBqCgAAMz/0YHTroxpqdDg4eIkQ3q0KL6cNNEvxFIDj/NjhLoKiwr/3rcnZRAbKTMHAOCrp9xmkJOTFBjo/zmuv+jg+BoCAVagjQciK5j1gPKvNwCR2MIJYkRiSgIAsBEGBAZHurm5DcMd/qV2iiROq1IHDmibuYqHmsZQ7JBTFQEAHCjIR0Qnda6amx4+7u/0eSfJycm5q7llcfPDfgBm6OvXrw4Qs0hi54VDCjqIz0HWRX5KrGdgJn786FHE9OlTNwj10dx1yC3bmgAA1P3Ex3OpQnt55r3U1BmzZ4d+IzYvlAYAoD46ByrWAsDWxkCp7zEFAMRWO31vCQng5h1fxBx2/ZMmTWnX8ZVOX3IvseAS8MrlS6NiYqKwIc7hu9+mTbvmCxZoTwr1pzQ89qum7+b/Ll4cu3jxwotS+w97+fzohaHuru7dDxw4MI4CCVIlKJgeLjSZaACKFsxXWEUBAMztP1gCiD584YzksF6KVsZJwBd2EMeCbQ4AwEd0xW0vHMLHjx89iq8fsIl06PBKkoOjQxupfX2WvkQnxFzKLVdJAADKBhBg4qSpM9DNIcQldZLbD9g4SQ6+Sh04oJ1KKB5qGUMKAJSfeX5+fi26duu5C7mY1IO3col35M5psXzgHzg1OHRMTa9awaW3+uY/EA40KzM9Vm68Y5NrzryooXVq1ZlnTpuAz+DunZvBWm34EbFeKbEO2XVYGwCAupXYB4pQuMTz53/352OT5srREgAA1EHnwDNJi+2rfHPbXIXWVsZAqe+xufJixoFaAIjttvQ9WwK4eUe65lHYVv+aXjVncsFyOPdLJcNmt4nrJgjf0ktXLvvFxUSdkTJ6bAtdsL4+dfKkL58bnpRyaVqTBMD0H27/M6wlj4oAAKBOCP0H5v9E9fOxIwuF5FNSgKRkgOYAANBeBqEDIg6+9pOEGwMlICgo7DMULnEiziSer2zTLZ/BeOSP879r+WKX4vIqDQAwdYSEzOjcqnXbSGTW3F7K7SGYNgMx5P69++eRMKArdeCAdiuleKhhDMU+WlXRAoBriSRm2qfkPiSlLOD1GDp0+GfVq3v6ogghDaSsH6YeOCTkZGet3bZt8wYpt/587ezf36dWv/f6zQXyIj5+AVxeACDycnOSt2zZkEjaDqXWoZASgA5lRxAYW44klsmjxPpg7QOBaC+vSzoHgCMh43F6glTyR0sBAEy76RxAwZ7zctYETvKfSzqWTDqlFFq1j4FS32Ol5EUBAKkztWqnj4hY8O5zjRqBJS5EODM9Yhd3TDr4bo8e678Fcbh0ZktRKPqYmLRNyn+/gaucnJ27c8rMRGG2J5OG2S49+9SPZrsZywUSxNpcRd+XoH5DNACI2mQVHgAiBVzhwYBbfwAA4Ef08JnHZ2VnLpo6eVI8USFmJMKF3IDiuGSA5gIAUCZsAB8N+XS4p6fnMMQK6o0WWxk5SSEcA8QfEWl1aNqsuY+rm+vrqDw4QHoyygCYx6NfemGh8XJObu73x47+8I0c8g9LAQDMkAFBXpeuPXxQeMJejo5ObdAtInJxYDOTl+iKi4rTEcvqacR4/u2mTesOiLktsKeDUgcOKFNpxaMix1DsoKqEgqOUvKwVBWD5ii8WIfeUIcz8sbQLkhnb1tOsH33yScPOHTq/7lnD800nJ6cX0NqBPcCLDQrAXoDMGbILi4qu5+fl/3j2j9NfbUpOvqNE/dwywMJnxIjRfWrVrt3X2cmpMwIoarD3uVJ+guI0g15/7n7aw6+2b9l0TMp6tsQ6rAgLALbcAAj4ZIRvx2aNmwx1dnXpgvby+khmEEbX9CCZZSOl/4G+QHf48uVL/7du3epLJFEWuGNjaQCAqY/OgYoDANQ+Bkp9jykAYIndm5YpJgGulSCkl8JVxhfaV060M9hnJ08NWemKSH257QZurIcPHoTNmDHta7E+CfHSILLy75cvW+J/4cIFILGjj3kSADcAiAQAfAAACFj0qQgAAPz+gaGd2P/fohKghVMJUAlQCRBIgAtWVGT4P4Lm0iRUAlQCVAJUAlQCVAJWlADOZRmsazMyM+aj8OFJYk15wjO0EYHj/2Gnhdv2n479+AEpMA/Kf+DkaXGurq4fcC0ASbixmLpLQwS+nIwu3ry5bUcErhf37035RM7FoZgcquj7ItRv4AHIQz+LWwFUBAAAfqkAABD5/1fRSUC7TSVAJUAlQCVAJUAlQCVAJUAlQCVgQxIIDZ3VpU3bduvZJK6gwJ/7/eynJHwsCxcu/qx2nbrz2V2WwnkmFPkDlP/srKy4WbNClolZiZW6JXfZjFP+i4uL7pw9c+YzobCyNjRkamkqKP1w+w9WAAAGWPSpCACgBuoRkABqLNozWjiVAJUAlQCVAJUAlQCVAJUAlQCVAJWAlSTAp4CTEueZAwBA3VFRsZM8a9SYxiXRJg3tDWKC6ALv9u27ETi4uGJDvDypZ8/8Npwq/4pPKDD7BxAAeACAD8Cij7UBALj1B79FIMewdt0WFSQtnEqASoBKgEqASoBKgEqASoBKgEqgakuAy7zPSAMIWi9fueLPx8APpvtTpoaucXFxfpMtQdKIQ2ymfk7+Yp1O93XC0rhpYpw6fG2H8iC61q2btyZERMz+qWqPsEV6z/j9Z6LSISKARd0ArK2Eg98/uAA4W0R0tFAqASoBKgEqASoBKgEqASoBKgEqASqBCpQAvwl9iS4rMzth5cqElWxlHJT/gMDgSEQ0PIzrt08S9WzevM/fbtS4aSKbqZ/pvk6v/37p4tjxYsq/GHEgUv79kfL/YwWKtSpUnYM6WYB+QAposcfaAACE/gPzf+r/b7EhpQVTCVAJUAlQCVAJUAlQCVAJUAlQCVSkBITCewMTPyLS+wPxA+Rp7OydnZydOrJ5A5h2g+l+ZkZmRHBwwBd8fRFi6gfwYN/elJFiZH0iyr/xcfpjbci0KesrUp5VpG6IqJCLfsAHYLHH2gBATdQTMP+n/v8WG1JaMJUAlQCVAJUAlQCVAJUAlQCVAJVARUtg1KixTXr0/M865E//vJy2GI3GXxbFRw/nu70XIusjZeoXIw6kyr+ckZOdBwgAgQjQoqEVrQkA4ErKyAAAIABJREFUOKDOAADghH7WrFf2CNCMVAJUAlQCVAJUAlQCVAJUAlQCVAJUAnIl0Lt37xofDh4a4+Ls0p9r3i9UJiIO/Ov4sZ9Hr1+/5jYunTBTPxlZHyj/MTGL5rh7ePhhQgYW5+XlrQ0LDdKKRQ2QKxuar5wEgAsgG/0gJCDDC6C4mKyliEM9cPMPLgAAAFTZBy2yYXXr1YuzlgAMesOR8eNHf2qt+mg9VAJql8DKleu+dHZxfp3dzty8nDWBk/znqr3t1m5f9+7d3X19/bY7Ojl1grpLSuwKHz64P3nGjGlfK9WW0aPHNf13jx67NRpNXSXKROaS2ehnQAenG3q9/tztu3f2bNmUfC41NdXiYXWUaD9Txltv9fUaMnTIDkdHxxfZ5aY9fDgtNDRoK19ddH6TjQLuW4xMZf+3fdv2jw8f/hZImKz+LFgQ90G9+g2W2tuXukkWGo1nk5NXDzlx4gQcBBV5EpYlzavmUX2sIoU9KQRMlIEcDG0QOmNR4Z9IYTh5/sLve0ljlivZFloWlYBaJQCKdkjIrDe9n2ukdXR0aCnUTlhTBoPxyK6dWyYdOnQIboPLPUJkfVKY+oWIA/Py89dHz5+ntbXvp1rngIR25aG08LMYD4A1AQAg/3NHP7AEqLIPBQCq7NDTjqtEAlRBIh+IgIApL3R4pdMOjb0GrLfQ+b744amTxwatXr36OnkpwimVBgBwtaHDVIFOr9u3f+/+efv2pUCIHdU/FACw7BCpEQBYvuKLRYgAbAjTc0sAk5YAAPhGChjPH9y7//n8+fO+sfXbw/79fWr179931p07qbsWLND+InV2mptfan00vXolAEDApEmTOzdv3mqCk4vzvzT29qbva+k3tiQHXdz9cu3alcS4uJjf+XoByn//93w2IoC4IzcNlEFK1hcdHT+0br26kfb2GtDPyjykxIHqlbRNtwzM/wEAgGgAFnmsBQCAz78X+gH7f5X2/6cAgEXmMS2USoBYAhQAIBaVXXTs4k/q1qkTw5gFGozGk9HzY4bdvHlJMXIaawAATI/RrUjuo/RHcyPmztqmdoWEAgDk81ROSrUBANzxRod4/T93704ID5/xnZz+8eWxJgDwRKERvclUsn9Kl9W1a1ePT4f7Tq9WzWME3MrevH1zTKQ2/ChpPebmJ62HprNdCQAg0KfPgLqnTv2cTnLTLsbUf/fOrYC5c2cfFJOIEHGgwaA/uvP/to7nsz4QK5u+N1sCRlQCEAFCNACLPNYCAODWv84T5d9adVpEYOYWSgEAcyVI81MJmCcBCgCQy2/FyjUrXV1cBzA5srIzF02dPCmevATxlNYEAJ4oJMac3OykmWHTY9QMAlAAQHzumJNCbQDAtNBZrz7ftt0mBLbVgH4VFRXfPXzooM+2bZtSzeknN6+1AQCmflImciX7ak5ZoJTNnDn3/QYNG85F7kkNSveO4nxSAMDc/Oa0neatvBIA5T9w8rQ4V1fXDzD++sRM/bDftGvTdjUzt9kSIyUOrLxSVkXPilErAACAn0UeayjjUAf4/ddCvyp9+w8jiDt0AKqMXoHfquK+Hga97tiECX4TLTJ7aKFUAjYoAQoAkA2aj8+Quv3699uFmItNvopSDr9kNZSm4gMA0H6YB6b7UsqCtBqNPXI3s3cVyofKNd5/eG/qrLCQFKnlWys9BQAsK2m1AQDx8UvH16xVew7Ta73e8ENw0KQRSoNUOAAArQed0Wj4tbhEOus04ivQODk6tipVJITXXX5B/jYURixY6T5ZYqbg1p+UPdDc/JboEy3TtiUgxtSfnZUVN2tWyDKx9SVEHChGOmjbErS51jMAAOiIij/WAABA6YfDmCeczRTvgY0ViAcAyFFlG+subS6VgOokQAEAsiGZo43o1axJs7WMbyA6GFzbv2//oJSU7WlkJZCl4gMAzPF/hluSwYOHdGratHmog6PjqzjW5eLiojtHfzo6eOPGtXfJWmrdVBQAsKy81QQAwME+ftGyTS4uzm8yvc5IfxwZHDx5pdJSwAEAKA552i/Hjw9ct27VLbn1QR9Gj/Zr90L79tMR0/k7uDUHQMOd27fHabWzDsmtx1r5zFXgzc1vrX7SemxDArC+oqJiJ3nWqDENra0yZOpwiUjK1C8UklAKcaBtSM3mWwnkr8ADAO4Aij/WAACAzdYD/YBgwhr1KS4kJQukAICS0qRlUQlIlwAFAMhktnjpsuAanl5BTGpEordnwvix48lyk6eyBADA1A6HpsjIBWO8ataawz00QZrsnKyEKYETY8hba72UcgEA67WQ1qSUBIYOHeH9Vu+3UxwcNI2gTHSgz/rr8qURcTFRZ5SqgynHUgAAu51abVTvxk2aoGgG9sD9VOZBPCI/Ix6RkUryiCgtIyjPXAXe3PyW6BMt03YlIMTUr9Ppvk5YGjft8uXLgoRxwlEDih/duH51QlRUxHHblVKlazmMJ4AAki0hSSRhDYUckCq4/QcCQGvUR9LvCktDAYAKEz2tmErAJAEKAIhPhGbN2jmHzQzd6uzk1O2JQlKc9uhRaFjI1C3iuaWlsCQAAC0RMpssLCr8e9+elEG7d+9+LK3Vlk9NAQDLy1gtNURELHj3uUaNViCFGcIl21kyHKE1AADoAwIB3mzcpPEqLru4JcENJcfTXAXe3PxK9oWWZdsSKA0PWj8a7Q8QSr3MQ8rUD2SUvr7jlqMQyG9zy5ASNcASkoRvdEDA1C5Hjhz689SpU3DjTZ9SCcDNPyj/FuEBsIZCDh80QIHB/N8a9al64lAAQNXDQxtXBSRAAQDxQfbz82vRtVvPXejwXg9SF5cUZ5z//ezHiYlL/hTPLS2FpQEAaA2fMm0ppnVpEsCnpgCAElK0jTK4SnlBQcH2iRP++9T6RsleWAsAgEN93KKE1YhEtD+3/ZZyb1BSTuYq8ObmV7IvtCzblYAQU7/RYDixf//ucWIAtlDUACSZopzsnGXnz5/b3qJFy5dcXJzqgrQQp4eLm4cHCjFYCkqif3s4lvIBgVW3HQIj3NAPrLtND2lbcCPBWDcUGo2nSfpju6MpueXg+w8AQJbknAQZrKGQu6F2MGZg1qiPoNsVl4QCABUne1ozlQBIgAIA4vOg9MahATLhLf3Yow/z2eTk1UNOnDgB5miKPtYAAKDBXJI1phOWiGyghIAoAKCEFNVfRvfu3d19ff22Ozo5dYLWlpTYFT58cH/yjBnTvrZE660FAEDbuZYNTH8s5U6kpLzMVeDNza9kX2hZtimBsWP9W3bt3m2rg8bhOW4PSJn6hSzglJaKHALBefM+f7tR46aJjHWDnDKU7oeKyitBbQE3gAz4NCjdLksr5BD+DwAAcAGgD5IABQDoNKASqFgJUABAXP7LV3yxyM3NbQiT0hxCPrHarAUAcEkN1a6MUABAbOZUjvcBAVNe6PBKpx0ae01N6BHi83p46uSxQatXr75uiR5aEwDgW9sGveHI+PGjP7VE/5Qq01wF3tz8SvWDlmO7EoCb+4DA4Ej0LR7GJtUEAtuzZ858tmJFwmWh3llT+WfaAW3738WLYxcvXnhRTPJ81g1AOHzq5EnfNWuSromVUQXeAwCQjX6KEwFaGgAA/3+GALAKjJN4F20BAIBNZ8gnI3o2qNdgMPIB7qxx0KAQjqXhfYBtFP0yC4uKruTkZO898O2erw4dOiTZPEXpwy3uUGPOIQNuZQZ88GG/Wl61PnB0dHoBbb61GBIxCCGGfumFhcY/M9LTv1q/fs0+MfIV3MzAKSRpDx9OCw0N2grp/f0DWr7coUOYk7NLd429/ZPDYUk2qveP9MePtzs4OVWrXat2FPvDIOfwyCV7g7rlmHzjblilmLIyLNJt27b7yMXN9S2EetdHfXsKHiKZZxcVFz3QF+gOX7x0Yeuq5cuviq+48ilIAABYA+jw+mGNmjUHoxBX7VApniBnJmQnQt8vyZ3/3D2AG1oqJGRG55atWk9H8+4VMLEz1VlSkmEwGE8/eHB/8+rVy39KTU0tktN3kjzctWlpM3lrAQBKKiPe3t4On4zw7di8abNPEXN7VzQ16rLNIZWYq3L3SJL5zcwDPlCEZJ6QpmHvaaR5Rvj6Nu70cucP3at59ENmp0CMZ1p/T75BKDxkcRoKk3fq+rWrG5KSEs+Lhb3C1auWKADRsYs/qVunTgzTP0SSdxKR5A2zFEmeNQGAPn361Bw0eNhOx9I99OljzrfZkucT3NohmbPMHDc3P1OX3LXP11Y55yOx7xTUBfugn9/E1+rXbzDcydmpI+eclIe+16nmfq+5fWLqRD7xHzk7O3dBddZhnc3y0Nn0Bvo2f/3d/m+2sM+muPUuZ28imQ9KpoFz0fzohaHVq3n6Qz+lMPXzEQcq2T5cWSiqyP1LVy77CZGYCoUiJLVusHQ/VFI+KP7AAaA4EaClAQDwHUExme1MPiT0UbcFAJCEDB/uO83dw2ME+PeQjBcow3qD/rt9e/bN3LcvJZ0kD6RRwwcO19b+/X1q9R/Qfz4KY/QujjUclwdilefn5W3avDk5TgqBCR8AMG/e7K1RUTETanh5BQvFVS4uKkpFrBoeGo1DDaZdUs1HuWRvz8pBJ2wJpG+4MFakbYG8M2fOfb9+wwazcaZuPDIvRoeLa1evXJ4WG7vgNOm8g3RCChIcLv0nBk6p5uE5ujSevNhTosvNzdv05ebkhaRjz3ew2rH1y1MBAUFz3dzdYf3xhkxFCsKvmzeuHXHs2DGLEMNMC5316vNt221CbTDNq6Ki4ruHDx302bZtU6qYNOS8tyUAAPbIIcNGjKnhWWMcjuGcd64WFd+4/zA1Ojoqcj+psip3j7RlAADAr1Zt2sahfaCl0BpgyxntA/88uHf/8/nz531DKlvIrxYAYMXKNSuRn/wApk+WdkmxJgCgJOhmjfOJuQq8ufmZOSB37fPtv0oDAMw3u0HDhnORb3gDsX0fQGxEbHny3O9nwxBgJ+tWF+oMD48cWqdu3ekkdaLrqjLfZlsFAEC20Pd5kQt8a3nVnHrr1u3JERGzfxST+cKFiz+rXadOuNAZUqgM5rIPpXkWg76kxFBYWHQF3UgY2HntS+yKUCSCC4WFBripNj0oXcaWLRu+u3Dhgo5bj5DyT2rdINb/SvS+EPUFZJiDfoq6AVgaAAAlElgrTX6k9FEvAKDVRrzeqHGzeLKNtfxIglXAvdTUGbNnh35DMs5q+MCx22n6uMyLGlqnVp15ZIpf+V7CQfTylSv+pKGb+AAAeweNC7rZ14oBEAa97juk/NdjfEeZFkm5dYebttd6vvE1btylltOr5+u72Ao8ieI4aNDQ+u/06bMM3RB1Iz3wsyUPH6mC/PxNiYmL5pFaYfApSGdPn1nbvUfPL9CNf3uSOcxOI8VkDQcA3Lp5e2ydunXe8PDwGCMmB0uHruNacqCb1h+CgyaNkKJcSZGftQAArqk100Z0G3kQmSOPEmvzjBnabi1aNU8gBam45TGH4O8PHJi0a9e2B2L1yd0jbREAAOVu5Gdjo11dXT8Qm/84uYFskYXMkV07t0witUhTAwDg4zOkbr/+/XY5lJJrgfl//s3bN8dEasOPis0Pue+tCQCgNfPvlq1aJnO/qVI5AKx1PjFXgTc3PzOmctc+35xQEgAAoDpwyrRYBFp9KHWtwvxOe5g2JywseJuU+du7d+8agwZ/sszZ2el1qXUy3+bWrVv/q269enHsem3BAoDdXriwIbEMEiIORBd2h878djoC3dKDYmlnLDEUN/Fu3KhFy9ZrGdAf/g5y279v/6CUlO1pUsZKLK1wKMKS1LNnfhsu5togVkclew8ADAAuivMAWBoAAPN/MOG1dD02M95qdAEwFylkhA/WADm52Ukzw6bHiCkLavjAMe0G5R+Nyxxk+eAn9eNS/pBP/oHDAQBI6f4/dAgG64Ny4V7YdUHYliuX/x7R8Ln6b3pWrxHIfieFsI2PpMn0YSgsvLhx/YbBx4//CMij4MMljYPE6JC3b1pQoB/fXChFgV/dgECMxmLli72XwkCLO6RBKB1nJ8fnzWkLqdkaDgDQ6fTfoXEfIAb6AMh09NiRQZuSk++IyUTOe5wlh6UZu60FAPDNdRJ+A6X2SBgT0hsOuXukmgAA2Keu3bg2dn6k9hjffIQDYf/3fDYiEBAxTpv3mAPEQc2WDL+H6xn3G2CpQze7bmsCAEsSlodyv0/QFilWDkqtPZLzibkKvLn5mXGSu/b5Vo9SAMCd23f86zWoPwxZSL4j96wkNeSckMJIuluA2XxeXk5K9eqeE9l5bA0AIOnvrFnhPZq3aLUCXerU4abnO6Pgzm+WcEUS2uvhEvHWzVsTkHXDTyT9rEJp4NYfwBoIVfzMGkMBAVhSMQcCQAAACMxoFeiJjRShNgBAyEcITNvR7djRjOzM767/ffUMIIZ169av16iR90BkptwXd2sMH9nH6Y+1IdOmrBcaEjV84KB9YiQpsCkhRfZQxuOMg9evX7sAeRo1atyifsP6HyAEvDfODJj0Ayfmfwu3WuhAePFRetraq5ev/saWPfJz+xv5iY4cMeqTbs2aNEPIrcadkbcU/33cwUBOOVzSOGi7kAuBkAmYqd+Fhf/Lzc/bc+fWrZ+zsrKzXJGwW7Rq9aZnteoDHRwdX8QdPkjj4ZIe0mAcjUbD7wX5upNg2ubk5FLH3d2tB6offB2B36TcQ6JM4vYAdkGm20yj8eeH91OTb926c4U93xBAtG/SRL8QS213YBHCtuRAbcn66/KlEaRWLXLaZS0AYNny1bFovZchHiNxUxHZI43oUPUr8jn99sa1a78gIEcH67Rhwwave1TzGIj2yKa4uUrixyl3j5QCAIDLy7/+/e96TvbOvC4nYmP64MHDnP4D3ot3dXF5hzuPkWvU6oCA8ZF8ZQgd7mEdoOdWXm7e7nv37h9JS3vwEMnTEW7yEDeHD7LU+RduHcoF4qCN1gYAuAqy1JtxsbHBvbcWADBu4sRWXTp13YbGrCFnXpjA65iYiN/E2l9R5xNol7kkfubkl7v2+eSpFACA1scFxE0DfvdP9ws486Hv9bn8/ILjRqP+EYSP86hWraeTk3NnvosMtEZPr1uT9ImY25xQ+Lon56O/snOyU65fvfoD7L1CZzPY65moNoycKhsAIHSuEmLXx/FAKb0XiYxlDlL+/UlcG8T2jEr6HjifwMVaUSJASwIAzqBfPflV0jGR3i01AQChobO6tGnbbj1XiTUpIHrD/r17987g8+sHxXlWuNanQb2Gn2Pyi976qOEDB6MXFR0LfVhc/iAp7tsNZDTTQmZO9KpRYzLXzwpuak+dODlMiMVUCACAj2pmRnrknDkz1nJv0KHeFi1auIEPONeEFPokpnwzs5Ybfoo7m6GcB2kPg2eGBu8QmunYg05x8WMUV3ZIQsKiv7h5wdx39Fj/LegA35n7DvmNXbv696UgIb9+IEfs2OnVFVxTfWivmMIB9YkBAEg5y83ITI9fHB+zFke2BzwRAwYMSESkR724yh3JDb0QAACgw907twLmzp19kCsb+IAi0iN7nE+d9J0In6Nc+D8ExGzftv3jw4e/zVSqDm451gAApk6d3v7F9i9tRYdTRGj67BEjzRTaI8Gn9fixY1M3blx7Fycb2COnhc58q0mjJrE4sFTsECx3j5QCAJg7pkIAqhggZ7I2iU9Y4eLqOpDbDiCRun/v3jwhv36hdYgOr9/FRsf5C5nLVrQLQPnwf9J4V+SOnTUAANjjfX3HLXd2cX6b204ANwG8FjNlrsjzCbTZHAXe3Pxy1z7fnFACAChfdokOgXNf7t69Mx7ndvOEsyEUWVaO5J6vSIBXqG/p0hXB1apXn8L9zqL94dHdOzcna7XhR3B9Fqqbnb4yAQCjRo1t0qPnf9Yhd6Lny++nwqb1XB4SyC/FSkdsLypV/qevwFmOkF4aitVRyd8DAACWuEAEqBgPgCUBAPD/BwCAEgCyZqZaAABYkEHBYZudnJz+XfZAXGLMzsqKmzUrZJmYGT/kKz1Yvww+ft7scix1uFXyAzdkyJAGb/Xut8PRsdT/knlACXv44EEYaRxmbhxTphy9Trc7ODhwAp8c+QAAUGTz8vLWhoUGaUnGALd5k6C3EGMWHUJT7DWa2nxyJeEB4JLGQVlC5mNxixL8a3rVnMn9qBsM+qM7/2/reBIfXr4DJlhsXLl8aVRMTBTv7ZIQAEAag5YPzSY52PABAGr4EHItOUjG39wPr6UBAKFbZiE3FYE9sjgvP3999Px5WpJoDMBz8W7fvhvRwawMtwSs84zMjPnITSYJJ0O5SoA1AQC+G1qSW/jIyJi+3s95L0P7gCnCDPOQrkFID2Bo2My5Wg9391HcW8n7D+9NnRUWksI3PysaAOByUkix3DJnzVkaAAgMDHr+xZdeXoLjUiHlOKjo8wnIlwIAi4ZxfeaZeSemgLPnJ98eIXZG4bMgIXWhgjaIseBXFgBA2K+++NGN61cnREVFHMftG7iLINLLH5J9SAgkVsOZh6QPKkgDpv/56AfEz4q5AVgSAADTfwAAKAEga/aImf8qMdFIzJBxN99SFU+mrTjCEVCEHqTdQ7fH03cqebjlk48chBuHLsvdkHAfGgAShEwd+QAAkltkthy4YaTgHYkpK/e2Fw5naNzy2b5jJHwCOPMxPvR45MgxjXq91msn19eeRGHgjj3fR0+Me4APACAxy2a3ge9WWWz98e0BaMzOrV2T9LGYWaQSewTJmiQBM5RoiyUBABOrfOt2i7ggH7RbTBnRaqN6N27SZBVXQRW72cbJhM80Ew6zR386OhhnRaB2AICPaIpkHfFZAZHk5cqXD4wTW08VDQBw922SvVaJ9aY0APD++4PqtGzZwrtJs6ZvV/OoDm4vzXFuL1LOFxV9PgE5UwAADwDAGUkMXGPPUz4wR+yMgpunJAA/u24xF8/KAgAg4H6Jm5vbR9z9gcQddejQEd5v9X47xcFBA+FWTY/Yt5F0H+KGMGTnk7IfkNZXidPBrT8QAYIlpmIhoC0JAEAIKbACkO1bWBkHUw0AwJPQbxudnZz+w5ax2IbMNx58ppxCpn5yD7d8bZAKAJjISAb47HJ0cGzNLhMYwaOjY/3EzBO57eA70KIb/C/5fLb5AAAxZJxbN9y4dOjQcTv7Jp/Ed5t72wsHUHQL9cgZEfw8/RAgU/4TJ0748Lky4MIICtUdH5/4X6+aXuFlb+vkM19jD4oC7gfQLxwAIHYbi5t3OMI8SCcW45pvD1DS5E7O3sm15BAzj5dTBy6PkgAARxnx4fPBh3bkF+RvQ1wlwTgrGxhbZKmyGlFP9Ge3WSo4x87Lp9RkZmRGBAcHfMGVjdw90hoWAHyABsmBE/qJA1cAcEp/nBY+ffrUDVLnFs5cHLVFd+f27XFa7axDuPIqGgDgWm6JAYdSZSLlW6lU2XzlwP6KwoR9nbA0bppYtBY1nE+gHxQAwAMApC4c7LnAjSwD75AVQdovx48PXLdu1S3uvMG5NkIaOWuEbx+F8ioLAPAkmlIysujt8PTsRhhxAWfBKTQ2UvYKPgsMk/IvwYpOSp2VNC0AAHDzD0SApugNSjyWAgBA6WcAACXaWWnKUAMAwKMwFvMdREmEjz3QCShicg+3Ug41QooY/gAqfGAUkwNOuS0sKvx7356UQbt374aFW+bhAwCksq7jlHCoSKicHj3eqD5y1Gc72Waa8HHVF+iu165Td/6zj4hd4cMH9yfzuUP4+fm16Nqt5y7ECVSPycN388Z3sJNzoGDqwgE58HERmstYAEAENOCddwlJs5GPoj/7vRh7Lt4NqET/z927E8LDZ3wnNs8s9Z57SBPrh1Lt4AMAlCofV46YxQmXDJEpw5wQjAASjhnrj1yOyrLd881/uXukpQEAPssbKdZTOEJGob1SbC7w7S1CAGxFAgDlw/9Zb/0LEb+KyVne+xJddk7umtjoyFgSlxk1nE+gnxQAKA8AiH1b+eYH7qwjpGTiIrYgSlBeXiGxeYk7m0GeygIAQF8gVOLgj4atRBc4vaTsxbgIAHIvA9njUFpu/WgcEaQcKzqxMa7k7xm/fyACBEsARXgALAUAAAEghDGj/v+cWakGAAC34M31P8ST0fErj3IPt7yK2LKkecj8cGwZRUxvOILie5dh/Wbe48zWzQ3BhIszLnQbjvsoovQFd27fGMtHbsPXf1x/hOKbc9vKmHtnZ+c+5MZtRnwEyQGTxs3G1Y2bS3woPc7UDMqUCnhw28G1ZID3QlYUOAVJrvmtHCUCCwCIWFpY+uOGs2awlkWCtQEAEh9z7AFUxKWHZIzw+07x3cOHDvps27YplV2G3D3SkgAAP/cFOW8JH/mouXwTuFtGoXUtZ+2SjDFJmvLh//BzgKQsqWmsBQCAEmIwGn7649y5iKSkxGuk7VTD+QTaSgEALAAgKyoM9mwk8M3DWnQajScReeQwqdaZMJa4iwr4e2UCAKA/sD8HTpkWi8iUH84IDYoi4ZDCnh0RH1PQ1IBhJPlx65rPPQzSoshKp65cvjw3IyMz+6+//khDFqbg204fMglkoWRABKgID4ClAADw/YcQgNhQWWT9rJypeG7/YDCz0QdTEdOOvNzcjZMnT4jnkyBuczUX8QMFYtHixK2APrLr5VMG5R5upfRJyAIAd0gWM90Wm5F9+vSpOWjwsJ3ohq8dOy3fRwYLAMhUBHFlCQEaXP9Txtw7LS0rp1//frsQYdlTYkShQzQm/B+v2S0e8JBv/s/IuDRO9DOrBfi70HzGjb1UtwumbjlKBE+eS7t2bh184MCBDLF5Zon3XHBGKR9AkrZaCwCA2yu9Qb/vq53bQsWIJi0BEIIstNqI1xs3ab4G3YqAe5zp4ZO13D3SUgCAOYz/7HnAN97mHsZxshW6ZZSzdknmM0ka7vzS6w0/BAdNGiH3wE1SJ5PGkgAAWmN56LuNQy5KAAAgAElEQVTzN4rcuvPAt3u+EltnuHar4XwC7aIAQHkAoKhIHlCFW/N8+x6fRWNuTk5SYKD/51LmOpOWD3Q0d8+R0xa15cGRSAtd+oi1n48YnC8f7BkGg/HUjet/L122bOlpa+yBYn1Q8fs81Db4KaIrWgoA8EQNBGZfSgDImUlqiAKAOyAaDYYTiHws2JyJ/2qXzkFurm6D2WXwKdVyD7d87ZPCAcBXN/gEnz19JkGuDMCvvUvXrosQt8K/2GXwgSA8ZnH3fzr24webkpPvSGkH3gKDX7nmbvqMkn/+/Pl8LpDD5wuOq1MIdOC7+b569fr4Bw/u/SOlv+y0rdq26Vq/br0FbLI2oYO/kgqSHCUClwdM0jeu3zD4+PEfIdSL1R/ujbe51jBSOmBpAAD80hHAc+jMb6cX4vxNcW3FWZVAlApzbkWgHvxBGB9uU+4eqeT8ZsvGHMZ/djl8lk9pDx+EXrny92kpc4edtmFD7ybNWzZP0thrajJ/FwKy5KxduW1j58MpOOZaQUlpFw+5mg7dzP1aXGKn4ysL8Wl4ODk4tLOzt6+JI/nTGww//Xbq1AzSNcZXjxrOJ9A2CgCUBwDkXhRJAQD4QhuThCQWWge4Pb2qAwB8wIjc/YiPG4ZkfwKAHnHsXLv811+T4+NjzpPkqYJpYH+GSADgBmD2YykAAGItgxsAJQDkDFFFAwA432+zZ5FAAXy3x3IPt3xVSQEAwL/3tZ5v/D971wEeRbW2Z3t2E0IIVQRpAnYQRUT8Aa8IAl4RUQIISMkFAhJKAgkgMSQSkpjQpeTSFKUoiEgTBUUEgQsiKCggHUQ6IWV7+c+3YeJkcqbubHaTnHme3MfLnvqe+r3nK1/iYnP7Awuu12XcRVjuAQvtFhvLFYc9k6Rgv05xeYPHtZ/vJX0uxl7eH3hDmXymF0oKSHKECFweX7VPfMWRvX7kakTIaQcXAQAvA2ASI61MTwEiU067HM7r+fl5+/7448T/1q1bfVnqq4KSWiLM9kvREpK7Ryo5v+m2++Lxnz1+aRnZvRFhl40TIqWNtXBqvkgWctaucI3CKdjqyGIctgqXKj6Fr1EAYL0+/UzrJFxMb7TzSrL3Z7c6WO4n0C5CAASGAJBCFoif9RSFm/eVnQDARwCQ54+ELxShlHGCPeTW7dvvvzd10nKp57a0esplanj5z0N/nEStlF75gwCAMiGuOKj/+6N8Kf0LurSBJgD4PKL6AywugVbu5ZarjVIIAH+/OLLbyCXcKU0A4Gwnca+Wpb29l9zwcfbPOC0GsUQBjYc/VU/ZmPO9/CkpIMkRIoKNAGC/AgATf+PmzYTEieNW+WNPYJepZBQApdqr5Bxhtolr38OtL7l7pNJt99XjP3tMysIPDrNOrku+nLWrxPxi79O+kL5y2uMrAUDXyeXkC/YP8D+zYkXOaKkhTYPlfkIIAIpScn1IEeonTUp+ju2HSAmTNFx/KjsBgIsAIIeQFBL+wR8IIub/V5if9x3SzrTB+jKFhbVEUXY6ISI4ovT9zePIL8hbODlxQgYhAUqgA87/aD8APjsC9IeADoI/qOAR9X/M6UwIgCJQ5F5uCQHAfeXDObrB2eyxnWWxVfxxrDDbIzxOjVUoRBohAIrGLtgIALaDJl8dgkoVSggBgA9vJXePVJIAUMLjPyEASiLAVkX21fmh1PWmFAEA9fI5+5Lj6ZsQAIG/H9HzKVAEgL98BRECoPROgXs0kurngcsxLNQGZCAS/A8d/eVwPM4RaN26dTWjYse+WrtmnWSkkVuD2UIpkQyk7oHlPD1oAIDjRJ8dASpNAEB54PkffAAQAoAQAJzO2ORebgkBwL114YRytImWCi+HBIQVeoP+JboktnCPc+iIWNsSvglwXn2FHFkRAiA4CQC2Q0i5ERHkHqqEAECUfl7uzHFj3inhuFXuHqkUAaCEx3/cnKjMGgDsMeUzUZC7noTyKUkAQF28sb4LC5cmJoxPFvuKRwgAQgAQAkBoBSv3O87ZrRR/RELCP3ImuDR9RkqqUPjPQYOiH2j3/P8tQ86nH2b2Dt07bx8/9lvfWbM+OKZcr8t9SYo5AvQHAQDe/+FPU+5h9kMHglUDoKxCftGQyr3c+osACMRFTGkTAMAGt6Ez1YtxDnZw3nVLq/eXJBJKRxHwuHPv5KbExY3+r5QxKmthE9qmlIAEZcl5JQk2DQC27wgup5V+2A69RZYXAkAJvwi49QcY4FRR5e6RSsxvPo//SGX917Vr1vbduXNbrpw5gZv/Ul+d5NTLziNn7fpab2nzK/f1A/v39MrJyTnra9li8ytNAMBcQSRAtslo6sNug9RXPK45X9b3E+gH8QFAfACIXVPlNR3Ob5RYf0R8ZwSs+7y7d7OmTJk4Xyz5x2VqBuZE6emZw+SEfyyv4yLQbvCLBCSAz44AlSYAwOkfHQGAOADEjGKgCQCucH2+hP2Qs8jkXm656sJ67bbZd40YMeQtdh4uR1y3bt6YPGHCuI/k9EdOHn8QALgymS/87N9xGgLQF1xILSZRwD44xKiNc4TrK/Pwd0oISPR4yxEigokAYAukXPNBzvwWmycYCQB/RQGIjo5pgnwubFCp1eAnx/txkY9y90gl5jfXq67b7bly+OeD/RcsmHtS7Piy02FDIcoMfyq3DZBPztr1pT7Iyza/Ymtf+Vq+mPxKEwBQJ58NMNpTck+dPDEoI2P6QaH2Bcv9BNpZkQgAKfcjX842rvGV4gMAZ4II5fpqr0+iAJQcHa4IAGIeAGCdov1zqik0dBjbmSuo/cPLvxTNH7plaRkfvFG75n3IQew/GuRyfBII7TPl/HfwoQAmABIdJJfutT8IALD/Bz8AhADAzLJAEwDQJOxh4HDsT0/L6FtWLJvcyy3XwsVdermYTK44s2Vti+kPAoDj0lL8ysS+gLJV+2l8+fwAPPlki6rdundbj9S1mtDpxbzk45wLiiEOlN6slRCQfLkkBRMBwJ6DgXiJDUYCAKdJo0RoROwacHsKzpw+M3jGjOSfmHNd7h7p6/zmsuuGcIoXzl+ISUl593tf1iTOfCgQxFNZEwBwac6eOX+lwaD/F41fIF62/UEAQH/4/AGAHfCyJQv7iXEKGAz3k4pGAEi5H/lytilBAHAKpvn5C2NjY96Xs/dw3fl8JRXktCVY8vhCtChp9sPEg0tDLhD7ZLCME6YdDvRvoAEAJIBPn9IEAKj9gyMHEP6VLtunjgZL5mAgANhCIGDDFevdX7hxXW7lxB/letHnU2XCXTLK2huzPwgAGC923+gXxtTUpC/ZF1CuFyjcSwwtHD7yyCNP3F+v3gLE/IK/D+8nZoPmuPiXqcd5aKuvAhJzTcgRIoKJAGALukJ+HPyxHwQjAYAT1JXwRD177ocJ4VWqxjJx5CJdAkEA8Hj8d9y6fSt5YvzYFb7OAa5LnpiXJ1/r9nXt+lI/+8KtxHyS0x5/EQDQlnnzFnG+Ct7JvZMWPz52oVCbg+F+Am0MRg2AsrofQf/lnG1cYytFAwB3h4F/80VbxhdhV2i+ltffwX4/dkx8VkhIyGv0Kz6E3b108Vx0cnLSLq5+padn96lZq2aqSqU2sdPIcfzJLoODrPoWafMOKq9YK9xucP4HBEC+r+UqLaSD47+a9xqldNm+9jUo8gcDAcAR+kPQhpsPwDZt2oQOjY75DL0KN/a43QVOp+uU0+m4cvPmzW3JyVO+w+VVShDD9cd7YHCYAMBvOO+naPOzXrp4cThq7w45k2XA4MH127d7YZ1arQpDl7tciEfusDvOXbx8aVNWxvSf2WX6iwDA9Q1MPPbu2bPgxU4vbdBo1PXotvAJ7lx+ACIiI9qGhVaJpsuAl8FTJ/8ckJGRwqviycXso4P9R6R9MlCu9kmRUBU+DKknF6BX2nMoGsHVgry8n9avX7se9+Kk1LyTe0kKFgIA9yoi54IpZ60w8wQjAcB1YUT2jJ++M2rYRDl9pvdIrVbbkpmf62Jb1gQAj8d/2SqdXDjhbE+dLuefWzZt6LVx48ZbcvAtUh+tk4HY7EKn2/232+m6ZLWaD+/Zs3f9+vVrrrHLVFLAEdNeNqmkhEaJmHrZafxJANybs6vRHH+CXa9Yh17Bcj8JJAEA2Cl1Tsm5H8k927jmo1QCAHs/Q2ZCR48eiZo7d+YfUuc9TrUcyqjMGgDQfyABRsfGpRqNxr5AAqC7+619+/b1XLJk4RkcxnxaPmCrv3z54lFitHz4xk+OtorU+VDO00P4P5oA8CkUoJJCOpSlR3/Fto3lHGS/ND8YCACuiyi6kPyxedMXUXIuYNPTM3vWqXXfLLSJgPlH8ccnUGAXut22e/y40X3FOg6BinCvavDvfASAV1h/vuN6jVpzP7O98AI6e1ZG9MmTJ72xSqV8c+YsiAurUmUs0yaKT7XVXwQALhwgqOj/fe3v+fXurzefZm6F1G5xtrr5efkLjMaQZ7U6XSsaGymaE7ixgpewSxcvAfGCJYr4xmDgwKH12ndoj0gXTX1mOr7XAqUuVlCfHCEiWAgA9jwJlK1dMBIAoAGTNXNuDopT3J05r5AQ8/fBwwf6LP7ww9NS9gZIy3UJ5dojy5IA4PPmrMSrDhsrvK0n5cy9cws5Eh2zVCq2cKYNiY5ZpdNqn2bm5ROy5axdqe1ipmcL3ko4lZTTHn8SANAePiFBzPkaLPeTYCQA7GV0P5J7tnHNR6kEANf9LC//7tyxsaMypMx72NvGxyV+otPpnmPnq+wEAOABZ11a+gcJVcLCY9D5dnHrlq29NmxYe4ONFRBJDzVrnoPC9dVh/waRA7Zu3tBPjuzALItLO0ysY0Ip86KcpwX1f9AAcPnSDyUJAFD7D0F/Eb40qKLnDQYCADDOzp73n4hqEUksYVXWSw+8HL3y79fXskN4AJvIx9jOnbvwXSQwx7Au2JLCfowbN+GxRx97fDXalCLZc0do05j/YU4m2vxKOAmU6rWYrvOdd8Y+1PLJVp+yN0e+Vy1/EQC4l12wtbdbrT+EGE2v0W0WsvfGvYK6Xa4ryIFZFTRvqtDlSHkVjY0d/3CLFi3XMp2gQTlyDhCvF9rMWalhoaFDmGMPTmj4IhIQAqAILfYrixQiR8l9OhgJAOhfcvL0TvUfeGAxmutwrhV/cgRiLtV6PkKhrAgAPm/OctalmLkBZ0b3f/dcr9Vom5bc/+U5GURq40MjqlVH51nJ8MN8e1NZEgBs7SfYo27cvJmQOHHcKjF4KZnG3wQA174MfRB7vgbD/STQBECg70dKrg+pBADMFdz9DHwWHfnl8Fvz588+IXZNcNmrQ35CABShCGt2WuqMwVVCq3RCHvcHs7Uxuc4vyAsPh3v3/DhkxYolF8WOCVc6LpIcF6nK17rKeX4ran8B+vMpEoCSBADY/0P4v7ByDqxfmx8sBEBUVFSdFzt1+0yr/ceRG31A5xfkLZycOCFDzCs8sPWDBw//kBlXngbQbDGvQTajcVzl4NS8IK/YCzYI3S1aPpnDdEbHHDwhAoCLPIAX6RvXb0xNTIxbI2Yy9OrVp/bLXbt+jNrxGDM9XPL47B79RQBAG9h2lNAWJMg40U+gpeP9hF4TuDwys/po++vy5ZFJSZO+FoMVX8goh92+b+vWjcPFsMhQTmrqDHTpj5zK1jpB5idndu7Y2nvt2rVXcW0iBEARKmxfEWXtBJMem2AlALhejrxejs3mFelp05KF4htDH/n2B3NhYc7o0SNScfO0rAgAf3r859sTkIZFTLWIapPZXqTh1f7A/v2DudRQ2WVOm/b+S/XqN5jHJCUhjZDKuZICjtDex/Z/Egjnp3Qb/U0AQD1c9wv4DZlo/XVg3/6+fOMbDPcTPAHgcV+7cT1uckLcZ0Jj7mv+QN+PlFwfcgiA4aNGPdi6VZs16FHlPibWaH849vW2bQNxZj1i9wY6HSEASiIGZxUbV67zq2iPlUfY4tYO50OiSBNTofVYwX4HDWUwAwAiQPanJAEAqt8g/Btlt6YSZAwWAgCgTk3N6Fr3/rpIJbzkCxdccJHt+u7vv98exyVEQf6YmNFNnnyyVTZSB2/NHjoxhzyXnS1d/6ZNm0Zv2bLhNrtsuJgPGzZycNWIyHFgb881bYQIAMjHdQmFNlgt5lUbNnyetmPHjrtcdUycOOnpps0emo2E/0bsNELxsv1JAHDZ/THbKMZxH84besnD2H15545ve65Zs/KK2OUrdDk8f/bMuFmzsvZyEUdAOvXvPzgBhaAZyBb+4YUJvaxN5ntZIwRAaQdXXKHoxI6pL+mClQCAPiUkTGndrPlDK9A8K6HZ5t2jkGfzo78cjl+4cB7WXhJIqnHj4ts1bNxkFtvUCMoWel0vCwKAS10bCc83z509PXL69JS9vowtX14+1VwIHXfj+rVkZO/7BRfJUrduXc34+MToahER8WyHVDA+fOQKtEtJAUcII6Sp1K9mjRoZNNkhJmqKUJlyfy8LAgDaxmUWCL8h84evM9OzYvj8vgT6fsLlOR4R598vX5YzXMjW2df8gb4fKbk+5BAAME9wZpXw73C/PHv6XCyKnLIftw749gZmekIA8O8ifOE9QRvjxKmTw3D+raTuTXwmaOBbAGklDJPrI0pqW8pJeogEAGYAQALI/pQkAOBlMRz9Fb8wym5VBc4YTAQAn+onDAEIU+iS+r/8/Lxt586c+cmKTu0QZBTb+MEH/xUeVqWHRqt9lP16cy+f6HBRXBs8Xb/L6TxiNlv2Ohy2m1qtPtwYamqv14ETrZKkBRzKOq3uCaZquRgCgG/judcGCypn95283K/P/nn6Z7TpOatWDa/6QMMGLyFHeD0RO90Ah4EYZtSfBACX8EAvLbEeqHF+AJjLU64dK5+dKFze0XehsKBw499/X91148a161Bn06ZNn4yIqPYq0jZpjzAvRTSKjT9LCACKYhNEZR0FhDmHgpkAgHbyqZDi9siaNWvXuu++Oh1Dw0J7+LI/+JsA4PH4b0Uk2tRTJ07sbdy4yeMGg4527Cv7ZP7zzz9+yMnJOcsugE+1FNLCJdNiNm+7cePmzsuXL3nz16tXv3Ht+2q/ho6iTmxihi5fjBaZkgKOEDBsp4dlHfGA2b6yIgBAAJ6YGL8QjdPLbHxg3Vy9/ve4KYkTN3BhFwz3E5yzynv3glz0SHLETXm8Krh/XbqwBEeW+Zo/kPcjJdeHXAKA734G5z26Hx7PK8jfePb06e/gfgp7b716dXsYTaauOFt19lwjBAD3zsWn3atUSFionW+dC2lxCe27Ffh3sP23oL88X/qoJAEAIcHglQRMAcjHgUAwEQD04kNtwobukTeIHuutmzdTJkwY95GY/HwMo5j8kAYYwuPHf81s0bLVKrTpF19WxRAAkL/okJmwwKA3dMYJ82LbQaeD1ysUL3skipf9A19efxIAUC8u1CHdHiH7fzod1ysE/A6vxtdu/I3UISesk4oRpEckQIcGDRtAOEGf/YbAZcBmt30zZ9YHI4UcOBICoLSJiC8hluSMPTNPsBMAtH1k9cjId9nEo5y+w+vVyVOnYoReTvxNAODOIjn9EZOH76JdRAI89RHbkaeYcnFpkObVkS2bNwwUMiVSUsDhayvbsZWQ81W5/Rabr6wIAGhPdHRMkzZtn12N04ARMtUKhvsJzhcBDmcuG2Vf8wfyfqTk+pBLAADWSmCABElEHnp07D2GEADcuwbXvizVRFZoX+Ii2MX6CxEqv4L+DqEAwQzgji/9U5IAAEdJpRyx+dK4ipg32AgA+pBNmja9T43IGtP4VOqFxgNeay5fOh/HF0MUV8agQdEPtG33/H+RB+cSNvRC9YHQB8L/ihU5ox99tGWN59q12yiHAIB6QGVsYuLUieFVwlB4u5LaBULtYP7uQuEPjx79JUaMkxp/EwBcNoTQXrHx3vn8ACjxauz149DiyYUaraaZFJxLpvVY8/ILlmSmp2aKscmu7AQAjGn2zPkrDQb9v2gcxZiDyB8f/pzBTgDQrQdtmHr1G2aLeVnC9Rj2KySc7v9m+/Z3xNivVhYCALACO9POXbrMR+HjnpVLwnrNtqzWLz/+aEmikHo21KmkgMM3w9n7vFjy1V/rrSwJAOgDl4NG+E3IT1Cg7ydcdsnssYF7CC5Oua/5oZ5A3Y+UXB++EAD/7A+dF+p0+jZS1wX4Fjp48GDCM23aLET7y6PM/IQA4EcT5l675/9vGe3gW2mhnEf4l+WQXOrcKMfpIfwfaB/JCplL91spAgAiAIBKbtVyDGiZND0YCQC6492794zs9kq39yD0FU7FmgsgiL9eWJC/fNWqj+aJuXjhyoFX+BEjRv+nSnjV0WJICHhlz71ze+bUqZOWgq047oARqwHAbA/4NXiiZcskvU7fgW1fzjdBEPlxA3menztzZvpHYoRQKMvfBABXKB2oW4rAx+UHAL0a/5ieljHQV9ssr73e+MS3UVSKUVKEKy8BZHfs+vXoL8lcdti4MavsBABbq0OsOYi/NsjyQgBA/0Etsl+/t0eHhlUZLGafgjxeVVW368yVy3+lZGZO/06Mc1XIV5kIAOgvEFOJU6Z2q1OrbqJGo24klgjw4oscg53+8+TUzMwZh8TOUyUFHL462funWPJVbD+kpitrAoDf14P4ELCBup+I0VDh8+nga34Y30Dcj5RcH74SAIAB3BPGxSUMjawWOUaM1iDcS+/k3s6elZ2x9OGHW1SJ6hOFnF4TAkDqfuHVwOjWYzHy9dUG/KokJIxPFXuG8dXFZwYqxoRLaj8qWHogAMAPAGgAyA4FqBQBoEWNAAKgODRYBQNbse4EMwFAdxIOmwEDhnSJrF69q16nexrZ1VdFGy5EePB+6MJVCFGM7Dbbkas3rn+xdtXKPUJq12IBhLoR69gd1R2l1epAIyAcLoJwyUP/ned0Oo7dvnVrLQo5soVZp1IEAN3OTp06VX3ppW7dqkZU7Y7a8TC67CM19X80A1B78tCl/prdajt4/tLFNatWLj8iVvCn6/A3AYB76S0aP7f5/MXzQ1OTk3aLGRdcOyEfV/xyMWXi0kB7EQHTokHDRj1DjCEdkdoomHN4x//evHMg3G+jOXAyv6Dgmz27v/tKSM0XV09lJwBSUma8fH+9emB6AWZbFF+oSrljKSVfeSIAmHtkVL8Bz9epWet1vcHQEk3RmvQeWbxXuVyXzQWFWw//euiLlcuXX5KCCaStbAQAEx/wAP5Qs4d7mExhnTVqdV248DP2ATcQwBAtwFxo/l4uvkoKOFxjy3YEB3ODL0Sp1DkiJ31ZEwDQRi5nmvCbkDNMdh8DcT8B4u/NqLf6h4eH90XnEszH4vsQtE9Iq8PX/Mx9p6zuR0quDyUIADYG1SIjX0d3s0fQWETSjzVwN0X7wp938+6u275t0xe0A2eOiAyWSxfPRUvVWJWz5sp7HrgPt2//Ytv09NSv/S38S90PXn21V42WLZ98vEqV0IaAs5tSOa9e+evo/v17Tu/btw8c5VXUDwgA8AEApgCyPqUIAHD8Z7r3J6shJBNBgCBAECAI+B8BtgAQqPB//u8pqYEgEFgEhg0b1rjNs8+vRwRRLe/lFEWGRZEjes+bN/v3wLaM1E4QqDwIsP1wQM+lPoRUHrT821M+x69ihX+IJNXu+RdGhJpMrzMdfzNbTmve3b55a9HcudmfS32g8y8KipQOYb0L0J9skkMpAgBekoARBT8A5CMIEAQIAgQBggBBgCBAECAIEAQIAgFFAKeBAGabP+3d22PZssUXAtq4SlQ5nzmMmMhZoInQs1dUijEk5BUpvrrA8e7VK39Pmzo1cUsFghtU/0H4BxIATAIkf0oRAKD+D/HYdZJbQDIQBAgCBAGCAEGAIEAQIAgQBAgClR4BMDtsUL/hXCTXFDocjt+R7fnP6AV3H/L1c1SOCjqHueWJ9etWv7F9+3afPKlX+sESCQBfNAcQ/o8f+3XwrFkfHOMqTgknvCik7Mp582ZOU8pkWWTX/ZUMzKKt6O9uoAkAeP0H+3+vrS75CAIEAYIAQYAgQBAgCBAECAIEAYKAFAQgfGTbtm03MNW7IcrUD3u+f02OP5X5H+ZkIh9DbzHbwBW5QUo7SVpxCNCOBHV6fVt2DqSqn4/CZsegsNnf40oD31DTp2eMrBoRESfl1Z+rZTDuy5cvHiXXYbm4HpdJKtoRIEQCCKgGAAj/oAGglEZBmaBHKiEIEAQIAgQBggBBgCBAECAIEASCAwF2pBpolcdDOa/d+DtucsKEdVJaCaGGWz7Z6lNmhKFgcMYppQ/lOS047RwzbuKiEIOhM074v37tWuKkSfFfcgn/yBnlVFNo6DCuqDAQmhD5Dvhffn7etnNnzvxktdqsTZs2fTIiotqreoO+PS6iWQWJMgBCP5gB3ER/oA0g+VNCYNfcE/5LeEWV3BKSgSBAECAIEAQIAgQBggBBgCBAEKi0CHBFMBLrJI4GjkvtHGzCd+/Z1UuONkGlHRQZHQfhP3ZMfFZISMhrbAEeBPdbt28lT4wfu0KO8O8NA22zb928efOkLVs23MaVAdE3+vcfnIAIhIHMsN6Qt7CwcGliwvhkOSYlMqDwVxYgAKDv4BBQshaAEgQA2P3D6z/4ASAfQYAgQBAgCBAECAIEAYIAQYAgQBCQhUBaxgdv1K55X7ZKRUGY8eIPSIAjh38eifwBnOErODZ2/MOPPv7EbJ1WC+Gkiz8Q/gry82ePGTMyW1bDSCZRCACJk54xMzk0NHQoTvjPu3s3a8qUifO5BPDMrNmDqkdWT2YK7nTFEMHhxs1b76UkT1klRoCfMSPrtVq1a6ejsopD1UMZly5eGp6cPOU7UR0KzkRAANChACVrAShBAIDnfwgBSCIABOcEIa0iCBAECAIEAYIAQYAgQBAgCJQLBOD1dkh0zCokwD/NbrA3xJvTebzAXLjp0oULP969mweO0Kh69eo3joyMfNoUanpJo9E8jLueHFkAACAASURBVFMbryDq30E9hkV2+5nvhFetGs8W4MW8viclvf9Cg4YNFjIFdmaHxTgNZAOEIxSQg8mfZman9y/HTgFB6KdDAQaEAADhH/70QT0jUeO+zjD2vb+mOqvERPJ4zH+c9wztk2rZHeztV6p9a6Ya2z/cULVUrVLBuHk/p9NzPGutufenO6lcpeoh5SiLAG7+knFTFmOlS3vrRSoiPsr0mVarepRZ9l833PEvJ1hWK10fKa80AilDtA16PGfYqFZTNelf3W7qxsafbD2SljkrbQiozTMMrz1QSzMHXbK8L2x2p+fw5OXmqO375McVZqN/cJHx0xC9uiPXvLTZPfuj0819j5yn7ErPXXQHpb7PMuWYQlTdcWWTOaA04qS88opAsJ5TfDHj5WDtdDqPbNm8YeDGjRvBcVpQfRXpnOJ6vQfh32q1fjl3TlY8l9DNFy2AOWDIKeTNc2dPj5w+PWWvmIH0mpVkz11gCAnpQadH7bFeungRtAB2iCkjCNOA0G9Bf0ACgDaApE8JDQCw/QdBMuhDABICoGhuEAJA0hopkXhEdypyUHfjlNOXXOv7z7D/JL8k6TkJASAds0DnUOpihbscQN9wRMKeuaZpVcNU0cy+V2aiqCJdrJScz/s+NM4MM6qj6DLvFniWPB9rfk/JOoQIACSE3/nhqKt37Dzr70rWC2WlDNDVf7W9br1Go7ofVzYhAJRGnJRXXhEI5nMKIgK0afPsEo1W00wuvrTg+fFHSxKD1ft7RTmnHn/86ZBR78Tk6PWGF9njJUb7Ys6cBXFhVaqM5XL6xywTIgjwORFk15+QkNS6WfOmK5maBciE4NN3Rg2bKHduQb709Ow+kdWr/+eP34+P4Qtl6EsdHHmBALChv3z0B34AJH1KEABgUwEEADgDDOqPEABFw0MIAOnT9JU2VGjCW6YJEWHUALeHcgdCa4QQANLHLdA5gvliFWhsyqr+inKxUhKvUvPS47H9+Zd75OtJ1q+VrEeIAIC6rt3xpHaKMy9Ssl4oa0ua8Y36tVXIhrhIw4H9EQJAacRJeeUVgWA/p+rWrasZPz7x7YhqEbHIm3+xJpcQ3l5TAZfr2Ok/T07NzJxxSCh9IH+vSOcUzvmfGO2L4aNGPdi6VZs1aIzvY44FCPrIYWB6tYhqQ5BpR5OS4+Sx3rp5M2XChHEfCY1fu3YvVBk46O11TL8QTofj8PLlOVH79u0zC+XH/c40V5CqlSCnPlYeOhQgaG4HhACoiioGB4BqBTrj1yIIAVAELyEAxE8zUCNdPdnwasM6mvfUalUdyOkOkNkIIQDEj1uwpAz2i1Ww4OTPdlSki5VSOC2JNzzV+mHtSrWKgvObcrk8l1ftdPTMXOO4olQdUI4YAsAfZgCwb+/KNq40GtT/4uoPIQCUHGlSVnlGoLycU0AE9BswuGXD+g/00YcYWmvUmtqI4AunsQfP8iheYJ7D5fqzoCB/x8EDezesXbv2ankYm4p2TsFYJU5KmgpOAJ0u1+9bN2/oJ2R6MXvuhwnhVarGMscLSBxzYWHO6NEjUnv16lO7c5cuy3U6XQtWGoeQU0E6/aJFyz5F4QE70v/f5XJf3rnj255r1qyUfPbFJ0x56qFmzXNYISYlaSX4ODfpUIB3UDkOqWUpoQFQDVUKDgCVKEtq+yWlJwRAEVyEABA/bXAHIyEAxONX2VOWl4tVRR6ninaxUmKsdmSbRtSupppKl2Wxub/rGGcZYJb1BsLdIjEEgD/MANKHaRt3baNfj/zc1CIEgBIzhpRRkREg51TgR7cinlNgdz8lKbnnudPnfl2yZCFv1IYXX+waEdUnCvlL0pbwl4Q0OP7YvOmLKJo86NSpU9U33uy7CJkYtGcTBRDaL31GSuqVK1c47eHnzV/8PiIlBtN50av9jZ/27u2xbNliSf6A+PxTIG2H4xu/3NiHKzyhgrMNCAD4g1CAkv3o+Cq0Q36aAFCwT/4pihAAhACQOrMIASAVMZKeiQC5WAV+PlTEi5UvqOJex/2lhi+GAIC+KF3/9nRjv7o1VRmUSsWpmUg0AHyZRSRvRUKAnFOBH83Kfk7Ba/rDzR8C+3yvVhp88Pqfeyc3JS5u9H+ZI4QzMaDTCzkZZGsAyCUAMjJm9q1Zq+b76O27RAQ8iFBw+OeD/RcsmHuyDGYVCP/wAQEAvgAkfb4SAGD3H4H+DJJqDVBiQgAUAU80AMRPwGAiAMS3mqQMFgTIxSrwI1HZL1bsEZjYR1e334u6Dcg5Xj34Dfk0uXvwD+eA6Czbz0qPFp4A8Fg9HkrLtM1X0gwAR3Cgi6ST7QuAEABKjzYpr7wiQM6pwI9cZT+n0jKye9euWQt8thSTti6366/de3b1Wrl8+SX2CAEJMDo2LtVoNPZlOwy02227132+esSOHTu84SHpr2fPqJrdundDjmH/8SOACICrP+z5/jVcHUKzYsaMrNdq1a6dTjsVROdM7oXzF0ampLz7g1BehX8HEwAr+qMJAVHF+0oAgOd/YGuCPgQgoEEIgKI5QQgAUWvDm4gQAOKxIilLI6DUxYpgKx+Byn6xYiP3RUrIy03vVy9Ar+Ne4t6fESJwBIDT5TmGLh7VmN75lTQDKKX+j16RbA7qkEGveoaJBSEA5K8pkrNiIUDOqcCPZ2U/p7Kz54yoFlm92CwNRgQE+fHjRvdFnvqxAwQmBmnpHyRUCQuPQUJ4iUh0Drt939atG4cz/Q4kJ0/vVP+BBxajtMWv9g6n89jHKz56Y+/e78GTvuRvypSkdo0aP7gAlWlAwn8MEv6/l1yI7xmA6IBwgBAVQPTnKwEAFwiIAkAIANGQBz4hIQDEjwEhAMRjRVKWRoBcrAI/Kyr7xYo9AuwwkQUW99q2oyzj/TFSOALAanP/4PaoCkwhqu7FdSIh/WquO+WlOGsJVU85bfo2O+Q/dSLUSbT6P9JwuJVX4F4bUUU9klkeIQDkoEvyVEQEyDkV+FGt7OfU3PkLp4WFVikRvhjZ9C8f/c7wd/lGB0iAaakzBlePjETpSqrjg/+AvXt+HLJixZKLoDEwPi7xE+RA8DlmeVabddPIEdEjfJkBcXEJLcIjqtZ5b+rk7b6U40NeIC+AJeH0fYAr21cCAML/haK/EsyLD53wa1aiAVAELyEAxE8zQgCIx4qkJARAMM6Byn6xYo5Jl7aUKW2waa1eq2oF/w6q8Revu8a8Msn2pT/GDksA2N27rt+mNrBD9Nns1I/R6YUDj5yX7syIbnvLhpR+SWLoxwY99X/0v0G5t/Jd2+pW16QRAsAfo0zKLO8IEAIg8CNY2c8pnAZAQWH+kth3Yt4TMzpsdXw6j9vtunT82LHo++6//+nqkdWTmZoCyBTNef3a1TGTJsXznn9AMkydmvLa/v0//igUyUBMW/2QphCVCX+SQgH6SgCEoQqBBMDG2fVDJ30qkhAAhACQOoEIASAVMZKeiQC5WAV+PlT2ixVzBOaODnmkQwvNZ2q113kvhDS9vu2AvVdijvOsP0aKiwDYtteZ+Gp7HbLFVN1ffFFDL/W7jrqixsy1/iG3LXNiQx7u2EKzFoU3rO4tA2kWXLnhSfCoKM/9NdVZhACQiyzJV5ERIOdU4Ee3sp9TOB8AFotl7aiR/xGtnUar46OwfDWYI4qI7jwk7KN/VoHMWvw5Xc4/t2za0ItPqAfhPz1jZjKEM0T+Ak7SGgWBnzElWgDq/wXoT1IoQF8JAIi/aUR/4Aww6D9fCAD2RQZnNxnViaoa3SXk9epV1W+gi01DNeUJ96ohokuIm1LlORyeE3fy3ZuXbLd+sXYHVcI5hVzwnmlOGaYOMnS/L1ITpdOqHitRp0d1y+rwHD52zrVg9HzbIdqMRo4GgJIx6LEbncdj/uO8Z2ifVMtusVjAa1bsv43dakVSr6EXrUdUKiqymN27h7nbRd2w2N0Hfz/vXjNjle3ImSvCKjJiPVez2/nXDXf8ywmW1cx/55s3TepSmoVjQwbUrKYerFFTDaDtEMfW5ab+LrBQ2w8ct38Sv9h5mi5PyTGAMvnwg3agDfO23en5/eod9xepK2xb/ndSupdRrrGEvqcNC+nQqJb6Tb2eao0u7DXosUN1Fzqc1LncfOrLnK/Nq5hrBYcBDncxcwichU0fon2odXP9m6EG1YsaDYViClOMmMJUnstFXSu0eXbuP2ZfzRwLMeVDGqUvVjBmo181dK5RVfNSiJ5qiTCLKF7z9xoF+IFjN/TyeexmrmfL3E2Wrdv3edXDRH9snHGhL+kxbFhb3T9EB235Z/1BG1wu1RVfsMM1tmSdqlZqlad6iT3W6Tl24Zp76cRF1p30Wlf6YlUW80b0QElMyPaOr6TzPVxTuAiADuMtb32fZcpR2gygtPp/EcHRsomujdIEQMoAXf32rbSvVzGpumm1qnrMdXhvDd6w2DwHfjvr/mjsQttRJUIsCs09xHhY0WUj1+5UncrNd33z+R7rVzkbqVsSp0mJ5IGok9kAck6Rc4pr/pJzin9lB2KPkrvXjB499pEWT7b6TK1Se8lp+JwOx+Hly3Oi9u3bJ/r+AtEEHmrWPAdJ+3X42gIRBu7k3kmLHx+7kC9dZtbsQUzNAWRWcObA/v2DhcIaysVBZj6IAABmAJJCAfpKAEAEAHCmwBlqR2Zn/JLNXwTAK22o0IS3TBMiwqgBbBsUXEfQZdqSZ6ZWZnxiztp8wKu2Ifnz1tnfFB9uogagWMdAwnB/95wgfXfUHj9xofNMeScARnSnIgd3N6UZDdTLbMcffDAgoSj39l334uy1lqV8uJcFAdC0vi783211/9XrVI9xthmN2608z+yO4yzZkEYpAkAOfkrMWegDXCY/TzL2qVdDNQGxsbwbdBEuHmtuAVorn5o/gDFTggCANqyebHi1QW3Nu8wXSKE15HSpzhw+7Ywfmmk7JHbBKkUALIk3PNniQXW8QadqJ2XO0xgiQmnrR1vN7y3a4g0XI/jxXaxo/BrW0bwnagzRPLY7qf07j9gTYf8RrByTAAT/ReNChtaK1IxBZBGcO7yfw+k588tp13gYK6UIgLKcN0L9k/v7gQWmRUjo/jed/9Zd90x6f5FbJl8+LgKg9QjLW1vSjG8oaQaAU/+32NzfdYyzDPjiPWNfpQiApRMNT7d6UJul1Xia8IUZZOLicnn+unDN9X7fNNtXcogAWXPPu30WOUA8ctqVgqI8/CJljANRJ7N95Jwi55TQfCXnFB6hQOxRQmMl9Hvbtm1NgwcPW6vV6bzmaUXblyf/1Mk/B2RkpBwUys/8PTo6pkmbZ59dzvT2z87vdDqPr12ztvfOndtyucr+4INZb1evUSOpdKg/99Xjx34bPGvWB79KaZcf08LLfx76kxQK0FcCIBJVCA4AKy0B8GgjbfWubQxLtBqqmdTBRd6Qz6DXicGTl0i7FM96R/tQxxb6HK1G1URKnSAAn7rkGoNe5uwPN1QtRcQBmG94PyFP0EoJn1CXLxoAnyWHdGxWTzMHvZiXUPGRggPgvuuofdi4+c4TuHz+JgC2/c8e06W1fgGv8O/d/Kj8X045BrydYfdufr6OAVzo1iPh+/4aqmkqliqUWPzgInvopCtGTsgw0JCJ62Wcb9SrOoq9OBfPz3trpVVT3TPsi7wUDYDxvXS13+qsm6/XUs9KbcO9E8mdb6FWjp1nniZGI8JXAgCIvskDjFOrGFVvyWovY2CRZsnN4+ccI9+abt8rNN5cF6uZn1kOzI01ZYaGUK9LbQ9oEVy+4ZnaPdGyRqh+5u8wZv066xYi8qONlHxAHl295X7/5z+dP3R9xvAFUnuvSeeX6gCurOeNtH6KSz26p67mkG669fS5gdPqEFeS+FR8BAA7HCGUCg775JoBcKn/d0m0rMKS/27qxsafbD2SljkviOkRrMUpA03pYSHUa1LnPr13WOyeXdnrLe9I0QCEet99G605A/WqrHq9Z4nHcafAkzMkw5IhRgsuEHXSY0DOKYoq6/2GnFP/7ADl+ZwK1B4lZv8UkyY7e95/IqpFJDHD+tms1o1xcbEjuSIBcJXbq1ef2p27dFmOnP61YKcBYkHIY39S0vsvNGjYYCEd4o9Zht1m/3b58sWjDhw4IOsBVwwWEtOA8z/QKodQgKI/XwkAEMLAAaCv5YhusC8JldYA+PWMc0qLptp5GrWqvtx22R2eY4u3mvuJVdP7dIq+3aONdAvkCsAgVN4pcC+LCFP9p7wRAGuSQl54pIEGLUhv5AmfPpfbc+WHw/b+YxY4T7IL8i8BQP2J6r6OQlK1E+qA2erZ8kK8eRj9YuQLAQCXqm8yTFOrmqhhci+RdHvlHJDDelDVh3czrRIiPfgwgTG7W+jZEFlFPYqZTiwBMGektnmHVvqPfFmvdL1o3e5D63a40Lr15WIFhEn8G6GLkKp/e6G5IvZ3vnnPLANHAJy65I5pUEvdF2nedJY7h2D/+f2CK6ZPilVUqJy0aG2Trm30y6WSnXRfaMEnIlTdWy4BEIh5I3Y8paRja34BEbpsq6PXvA2OG1LKkZKWjwCActgaCfBiLTcawI5s04ja1VTFYaSArPxqt6NX0krHJV8JANi/RnQ3fYzM7FpK6T8urRTiH0z85o3xam109rVewDa3kFraJdGczKeFEIg66b6Rc4qiArHfkHOq5Ooqj+dUoPYon/clRgFRUVF1XuzU7TOtVlP8uAln+K3bt5Inxo9dIbWuTp06VX3jzb6L9HpD8R0KVP9RdIGliQnj0T6ItyxAwn8HJPxDaL9S2oYQNnDr5g39gswZoAdhA5oM4AtA9OeL4A6v/uBoBxwA+lKO6Mb6mlBJAgBdpM+jVyQXuhCUeIWHV3arzfM/9Ep4wOV220J0qhrhoapOSGBvjlXdBTuUAs/s9mOK1Lz5vnsHwydIgKnLTgeLxObw7L12m9r461nHz0435WzVVPNk7WrqN9lqwx7K41J50JiBf4J7X7BrAEyI0tXp+6LuMzbecKlBL5sXkGC48e/bnkOnLhc5s6oaQoU80kj7XLUq6q56HfUMDnskxP0UM9Pcn+8l11cngEJkgsftKbhroT4/ftb12e18VyG8cNeoquqJXqhbnLzsHvVmsnUHPUZyCQC4VG1PNyVHhFJDcYIbzFmL1bPj7zvub3876/wN6mtWT9sY2Xa/ZgxRdcKpXEs5IHkvlGj8nC7qj9t51IZjZ+3f3bVSVr66wWs5GssSTkfFEAB8awfmkN1FHb9bQG1CGjI/Xr/rugvz57HG+n9FhFM99BrqURxuiKD5ZvQc8wip8wfwFWozjNnOTGN2mEndp9SecA+zPLPnW/acf6ihtk21MHVbg0HVnktV3mr3fPufdPMwPm/rOAIA+WX4zaClWjOxgH0Hjd+RfLNnL/I3clOjVhuqhnqeN+jUT3MRdcgXyqGkZeZ+QuZPvKQRwsDhon5FKuzrfj/n/ImeN43uU7+JCJPOTLMo3H4nVgMgUPNG6CyQ8/sPs40JkeHqWDovmr+b2ow0+xT+SKgdQgTA5hmG1x6opZnDXNNyogEUqf+bViNi9VlG/4oJVF8IAKF5SJ8/5/927bpww31dq6a0xfs499kjivjfmWWKqVWNmszef8Aky2qndufmu3edOO88APOf3reRhtSL4UaqK848B61X65kr7nd6TrVu4xq7QNQJbSHnVLHwj73jkXOq9Iwl51QRJoHco4TOAKm/p2fO6lezRo20kt76PfmXL10Y/d57734rtTwI/zdm3IQFBr2hM2gWWG22b+bMyhxx8uRJrLr8yJGxzVs91foTtH+WkrOQ/f+xr7dtG7h+/ZprUtvh5/RAAIAGABAA8N+iPl8Ed7iEg7OGchECENBQkgBgo+t2e65eRDZ+Yz+0fYVTscuM0Tbp9KQ+Gwmwrdl50UvF5VU7HT0z1ziucI0aXHByJpoWIoHsZXYa0CJA9rUjuexrxajQBjsBwHbuBBiAEHrxhntK7xTLer4XDS6TCbgMnbzkHs4UstnY+pMAQC9Bx1Z+7Rg4c72j1GbS83kq7NezlIU5l+QSAJumG3o2qKOZVZoEKWlfj5t7YHu9JN44qkaEakzpGKuev7YesPcVMmHZPccYVy1MNZZ9iQWV9FOXXWN6J1t34eoGdbbE/qYE5OdiIJ/du5AwDeWkDDGt0ulUT7PrYdqKc609WLsvtsSYbCAh9K6Zynl+tDmVK6/clxWcnw6oA14P959wjYrJtnmJGq4Pxm3x+JBo5GAynqnpA+nBQeDBP5wD+Mw4cHOtZF0e691C6tN5G83ZOHVmvrETG3puzzy8xgq87P561hk7cIZ9P9e8EVKZFkMABHLeiDq9JSRih/+jveODeryEYiQnFSIAlDIDYEc3gDl26ZonrvtkyzrOs1+ECQAIpd9nmxaYDKoeuDP//FXXND67frBjH/pv4zz0ENCevf8h0vXrYZnmGC4iDi71Md1D12u1VFNm3SD4L91UOIrPnwes/2UJxgS07w5j7518BEsg6qT7Rs4pck4x5zk5p9BZHeR7lOQDQUQG8LqPHO9lm4wm1uMHuq/evTsnKzPtwytXrmDj3YMGwaNPtGyVPj11K/N1H0iA0bFxqVqN9v5161aN3LFjB9YJO5/vACTjXTn888H+CxbMLaU1LKJbZZEEfACASoNbbGVyCQDIB7b/VdFfuQgByHkJEOl9nu8lF728H1j1jSMGJ8gxB4LrJVTMhXhDakjXJnXV89FhDk4Xiz94zZu23DxK6DUN6p4/xrSAS303mAmAUpdX1HvA7HquO6VTnHWpmMnO9ZKXZ3Z/2u4dy0SuMvxFAIhVxWa2Sw4BwKU54SVPrjsTxcb/Xjct5CXke2Ee+1XXbPNsfCHOjOyz8AhmDdc+2Km1fg3SWrmPmQL1/xIywXgbZ4LBLumbzJBBdaqrS8RvZaYRIgC4XrTgIp21rnCEGHtcEAbfG2z6MESveol1Scn9+ZRj0JB7fhrYbZdDAADZ999EUw67LjlzhmvfuHbHk9opzryIa97zEQBCxA2zTK6xE3p9XjzO8Nizj2pXI7V98DNT/PGRZsx0QqrEYi5WgZw3YvY0KWlKhf9zU3d+OOrqHTvP+ruUcqSmFSIAoDycGQCE7pNCTvCp/3Oe/SIu11zrB2mf/PHVXvuQ5BWOi0KYgDD+caIpOTyUGsTWnrlw1TXu31NsG3Bl4LQjoN5FmwujhEyPoDyuF3U+PwuBqBPaSs4ppPHFoe1BzilyTvH5KQnkHiW098n9vU2bNqGDBw//UG/Ql7hvQXkoFN/V/IK8VX+ePLXZarVZkbd/bdOmTZ+pFhnZHzn9ewIlcckxGejRo0f1bq/0XKXTaks55oY6T5w6OSwrY/rPcvtUBvkgDCDcxJ1i6/KFAADP8xBTsVITACDIfLnb8Ubyx47LYkDnutjeLfAseT7W/B6uDJx3Y0gHr5erdzp6f7DWcVVM3XwvWsFMAEAokx4ddF8yVRrFaE2wMWGrwMLvoD2R/rH5jc/3ekNolPr8RQDcznPP7TDWkiFm3Og0cggA3Os7qG0j52jJnSdaV0ipHyfMsR0VssvbM9c0rWqYKpr572BywCc0s8sQUg3lIwCSB+rqvdZet45t9y/V9wa0iUvNju2rgdl+OQRAKWdmUCDSNrh+h0p7Md7MG7KGjR2OPIM0fPsN/M5FAMDc4RNa2PUD8bhwvOkT5PvhOeZvQvvN3vnGzHCT+q0S88ZN3d5/3Nl3+CzbMTHzlv/1lt8BXKDnjZj+SUnDDv+HwnsenrzcHCU1PKSUOiGtGAIAJ3TS3vvFeMznUP8vYd4gxwSA67yUQ8Rxkf/oDD+StNTcG0fgo73zXbR3xjAxlxq1Ac7OV9vr1peIdoL2kgtIO+KVyZbPMPt1mdcJbSDnFDmn0gab1qJwzsUe4Mk5JawBEOg9Sup5ICW9VyDv1mOxTq9vKyVf0XVJ2Mkfs0ycrwD6dyllpWVk9zYZQxplpk/P4tJSkNoXCenBISEQABARQNQnlwAA23HwIB+K/jSiagqCRIqbAMhwWIS7rAA0Vrt7F4RGwsHEfr25N8Gdf992J3WZYP1ICrScqsVOz/Gsteben+70OpIo9ckRPrnaJTUKAC69HAIAhVJ7qvVDWqQx4HEhe+Yz6BJ8AdmeH1y00bKFS4PCHwSAGNU2JcaAW51T2AYcVz/XYcOlRcH2Ok6XKSR84urmEqQhLR8BgDMd8cX7OU5Nle9FTQ4BwBbWoI9y5juN4955pveRH5LBTFxBc6j1CPMgrjXKRQDIsc9mv85CnXwv8ErOGy4NFCENgEDPGyl7upi07Fd2OWtQTD3sNGIIALwZgOc6ipDTKzGnyKcL3+fd1x/WrkQ+L0Aj0asddvG6awxTu0kOAfB5ckin5vXVi5lad1C2nHMX2rUsQd/6qWa6FUzfHHxmaDjyVCoBAPUeWGhagLSJOrhd1A2Hy3MaEZa/nf7LvQdnAhSIOsk5RVGB3m/IOUVR5fGcCvQeJbQ3+/o7aAK8/fbQTEOI8VVmZAAx5YpV2S/yETBxUYjBUMrRKhLxzDeu35iamBgnGLmIjhqA2hZqtVq/nDsnK57Lz4CY9stIA/b/QALYxeb1hQAAT+ygjl5pCQC5IYtwhywfAYDbmOR6cObSJhB6kQs2AkCqCYDYBcFO5w8CQO7YSR0DjsNB0O8BH1a4i4rTSf25cEthL7Za6hcpIS83vV+9AKm9Gugy5a4ZyI+rG/6diwDgmutyhFi6/djLKg8RKOdiBQLNg/ern0eevx/XaVQPajRUbYvN84Nch21S9xvoK5YAkEF4Qlk40pFPAMfOGx9U1jm0CThDwAXDvJG7X+HylSJUPB7bn3+5R76eZP1ayXpwZYkhALxC6gKvp/t/F5eB5ppYM4Bds4xx1auqx9N5cWSZHAIAN2+49joxOHLNKy4CFbdupZgAiGkTO00g6iTnFDiwDP3YoKf+jzke5Jzifxiry2v9oAAAIABJREFU7OcU9D/Qe5ScPUZqHvAJkDRtep8akTWmIS1g0DoX9YG3fxDEp7//3jj0Go9Vi69bt64mcfJ7yaEm0yA2wSAl+kB8wpSnHmrWPAeZI9ShGxeAUIHg1BAIANGhAOUSACD0h6M/uNgXe5IXNSoBTKS0BoBcNUqcQA92Xh3GF/bFqTweXGRawbYHFrKh5YMZSygEsQYAlxozvOTeuOPOGj7TukRMbGM5U88fBADfWPO1USoBwL4YQ9lyyQe6XThtFC6NBtxl0mb37I9ON/fl80DPhUH6MG1jFBJuPXJqV4uZhosAwL0sQj4h+3ehebLvQ+PMMKM6ipmOaz3KIQCE6pf6u1IEgFzNFY45c2vLPltPnANJnOqz3L0WsOIgFDgJgGCYN1LHmC89m4DxRZtEarvEEgByzQBwZ0OBxb227ShLMSEAbZZKAHCdObiypWCCO3u55jYOE6gLmQ0c3PGLPY7L6a+U9rDTBqJOck7p6vZ7UbcBmWnUY44HOafkEQCV5ZwKhj3Kl71Gat7u3XtGdu36crzRZOqNhHUwQcd+IPi73K4zVy7/lZKZOf07rlB/QCykZ8xMDg0NHYoR/t3mwsKchITxqVz56cq5ogaA6cCZc2ei01KT90jtq8z08PIPBIDoUIC+EAAQAQDs/ystASBXCJciyHEJEL4cDp9M0j/3RBPtchWDTQtmDQBYDDj7fXqRgB26xe756dJ19+r/fm3dq6Rdqz8IgLxCz/J2o83vSl3kUuYNlC328i2lHW93oaqN6RW6TqelHmLmYwvhXKYuSPV4IfJ18b6UOum0XAceFwGAfXkW6fSTr33bPwh5u251TRozDdf6CQQBALbv7/bVNmrzsP7lqlWol1BIyVZsT+B8GkfQL9xckys4SjX5wc1bXwQvnA8RPg2EYJg3ctYHVx62gCXFvt7Xdojdg+SaAbDV/5H+P1a7QSoBgJuzgIWQw1EhvD5LDumIzAqWMMNUcs1FrP3+P4eeG4X6PYf20/U/HXN89f5q5zkx/hKE2heIOsXOEaG2M38n5xQK/UvOKc6oWri5VN7OqWDYo6SsSaXSgsp+VNSAZ2vVqvkK8g/QFDn+a4QMvwrsDucps7nwf0d/+2XzyuXLLwnVhyINDKoeWb2Uc2kgEAoLC5cmJoxPFhL+e/XqU/vlrl0/Rm1gOQ70WG/dvJkyYcI4SSbaQm0W+B20HIAAgD9Rn1wCAAT/6ugPhH+5ZYhqoJKJlNYAkGtHKUWQwy5yH1U4cRfiYCcAuJxylZofwP55qL/yLdSOkxdcG2assh3xRTvAHwSAXCFYyrzhEjwLzO413x52zJW7rrQqSt25tX4mirf9DLMM9lrA2nHzOJ8S2x7c6zvXpRy/3qlbv512jDh7zf2X2DrZ6Vo9qGvzQG3VDKZtMNcl3p8EQMyr+hoP1XNXb95A1yrUqGpu1FOPoDCjzdQqT3V2yDF2H+QQAEJ7BBeeUi5W/iA832xHVUkcaFqHHBEWH9J8BEAwzBu5c5OdD0fE+UIeS22XFOFOjhkAm9zg0nCSSgBwkECWSyg6weFTjkNScaDTN75P/cDjjXQLUXQLeEDxfnw+SbhCqLLrR5fWQruT+uVmrufLL36yfCMmSgBXH8qyTnJOcYWnJucUzE9yTnE7qw2WPUruXhjIfFzCv3fO2WzfzJmVOULIfp8raoAU0wGFMYDQiCD8QzQAUZ9c4V2HSq9xrwa5ZYhqoJKJyiMBgHut98WJGeCJO3SFLvdShE+hMZMiEDDLWpMU8sIjDTQL2aHo+OvzWG0O6tC1W57P526ybJWqHeAPAkDuK5KUMcCRPELj4svvbG0YuWMs1AacOjsXnjhVcqHy5f7OpXaoFAEAXsSnDDB0uS9S0xXZij6DHInVEhLy+foSrBcrrnkrd83QGLAFUT4CIBjmjdx5yM7HNpuRqx4rtz1SCACpZgBep6RDTZ8h0qsl3T4uTRGpBMDmNGPvBrVV2b6sMbGY8YUB5ooewFt2EQl+Nd9MbTl0yr5myjLnCSnaAWVZJzmnKCoY9htyTlGUlDtLMJxTwbJHid3ngiUd7awPPeCAH7sSn1jhny9MIRAAqFArXT5oFCDNtDt2u+PQuXOnF8yfP+eQkGaBTKw8KB8QAHli88sV3vWoAtAAgE9uGWLbqFi68kgA4Fk+itN+VgxY5ZUAgL55VSjrqbOZIQHF9NmbBi1E5ETp13NX3XMmLrLuFKMZUG4JgCHaBj2eM2xEL001RePjQ0K2QOkP4gqah1vDPARAqRCEPnSRNysXKefrxWpEdypyYFdTfKiR6s1UG/a1H0FLAGDmLcLWcvKSO7p3snWX3H5LJAACPm/k9pOdjy1UCxG9StVLlyOFAJBqBvAR8qr/ZDPdSpoQ5vOoL5UA4IqCoTQ+dHl8BBcQHVMGmtLDQqjX5BASEHYVmZ19/tVexyIpIYPLok4uNWZ/4UzOKY/5j/OeoX1SLbuZGJNzSiIBEATnVDDtUf5ar0qXi4T/Dg0aNliAhPMIdtkOp/PY1s0b+m3cuPEWX718UQOE2gtkgNPlOvrb0SPx8+fPPiGUXuLvQABAGEAgAOC/BT85wjvkYRIAgpUES4IKQwC4+WNYC+ENNsI/zAxdHaKn2tNphS6GUl6fheqXwrTiyoIL0cR+xtFVw9QDmCGVhOpl/o4cKZ05dNI1eli27ShfPkIAiEOVfbHylx11ZSIAfCK7KI8Vhbo8cT3Xs7pKKPV4uFHdnzmS5YwAwF5axc3MolTsUIgCGgAVhgBgm8z44ktBCt50WikEAOSRYgbA9gvD56G/PBMANJZLJxqefvJBzTSdhnpCDhGA7oTW3ELq47j55vT/naTAY7Tg5+86A00AkHOqaAr4QgCQc6oIQ181c6WeU4QAENy+SiTgctYHiVwu17Gvt20buH79mmt8pfI5DpTSGinhBaWUi9LSJgBgDiD4ySUAwPt/pGDpQZagwhAAnsqrAcCcUkBkzI4xtHiisWaIMUT1AiIDaK0UUTMPnAf+fsEV0yfF+j1XBkIAiIKylK0euVj5drGSYu6C5nGey0Vdszk9vyIb4D2HTjh/ylznuEyr/SoVBUCIJOSaKVIIP460RANA3DIskYq9d/GpmssoXlQWqQQAzgwAmRdteSHePIypxo5T/+cKpwcNrQgEAA14VCeqanSXkNerh6vf1GqpR9gOPoUGBuH5zeg55hFiSQAoz191EgLAawIQcMJRLgFAzql/NCzLWlONEABCO90/v0dHxzRp8+yzy5GzvibsXG6358rhnw/2X7Bg7klfhX90xubabLbdZov5ZyjLZDQ9ZTAY2uM0DvzkKwA0AMAHADbsIbt/cggAcPwXgv5KqVCIH47ApCyPBEApL8cIOl+ZxvJsAsA3c8Auq10L3SvVwqlXirzUq2Ce8n7Is/lfWw/Y++LCkUHGikQAlKUAIEXoExoj5u8SfQCUulj5Ek5OSjvptHIuVmnR2ibd2uhXo7BQ95eqE1HHdhd1PDeP2vjzGfs3izc6zwuZspQnAoArBF8Z+wAI+LyRM9fYedhnBzo3rm87YO+VmOM8q0T5YsqQSgDgxh/26K92O3olrXQUe3aWov4P7VSCAJAbBUMMTnLTgL1+XJTxWeSv4HVjCNUeXc5qCGoHoD3krpnKeX60OVVOvUrWiTsnyDlFUeScKpqZwaqpFgznlJKReuTsA+UlD5ezPmi/2+2+euLUyWFZGdO9Ajvfx+c4EF707+Tmzvzv4g+XsZ0H1q1bVzMuLmFotYjIOGS6HMasA0IFXjh/ISYl5V3OR0ihdrF+hxCAoAUAIQEFP7kEAMRgrCpYepAlKI8EgD+iAOA8tAu97ilpAoCPC463TZM7hehQaM89pns1Ikz1pkZNNeC6GPG9HJVXAoArDNKVW67JXSZY/R6axF8HpJQoALgwSKAWP2d94RsfbafuyJ1bUvLJIQD2zjdmhpvUb7HrkRv/uzwRAP6IAoDzhM9nAhAM80bKHONKy445b7N79kenm/seOS/ucqBEG6QSAFAne42DQHjpmieu+2TLOrpNpdX/Pcez1pp7f7qTysW1WyoBgA3X56PmnRJ4CpUBoVL/83JIu/q11H3BxI/LbwjyC3Br11FX1Ji51j+EyhT63Zc6yTmFD9dHzqmiWResBEAwnFPldY8S2k+U/N0r/HfrsRiFC2zLLleK8P3BB7Perl6jRhLuURGZD5w5euSXYUI2/ePGTXjs0ceeWI5IgLrMtjidrjM7d2ztvXbt2qsK9B0IANACEGXiJYcA0KDCgQAIV6CxZVpEeSQAcCGsALRbd90zO46zZMsBECeAlyUB4C/1cD4sJkTp6rzZUfc+CpXWhU0E8PW9vBIAOKEH8CkrG2C4FKYNNq3Va1WtmOMiNwQilMHVJ67X4S9SQl5uer96ARpvMFnyfkjwu/PDUVfv2HnW3+WsHal5pBIAXHG4kfPKPxZtLoySE97r4CLTihC96iVm24P1YgVtxLWXHWVCyjjgCE8+AiAY5o2U/uHSAgG6K9u40mhQ/4v+3ZczQ2575BAAOPyZZgA49X+hkLxSCQDcGYmcyNr+/Ms98vUk69dy8SjLfE3qUprZowyv1q+tTUYEOB21qagJ6MnqCgpp2CXRskrJNkmtk5xTFBUM+w05p6Q5AQyGc6oi7FFK7j3ssvic9YHwf/3atcRJk+K/FGoDX9QAsb4D6DpwZYFjwLy7eVnjxo2aI9QWEb9bURogAeBP8JNLAKDrBVUqhIJgbQFOUB4JAICslGMkGF2b+7uOcZYBUsL70PDj7CxlEQAuz5llWx295m1w3JAytLgXNl/NGsTUzxXeiE8YKK8EAOCBey0XGmcxOIpNg6vfl1dIqVoFHAekXy6+XJhIvVjhLoO+XNa5iJhgJgDYsd0BW1/mLdaMiseRajDMG7FrjCsde62Uxf6Ka4scAgBH2DDNANjq/2L6JpUAwLUB+idENPg6bv7Iz2Wn7c++SKmTnFMhj3RoofkMReypVjz+fiJoyDnFvcKkmi0G+pyqSHuUP/a9mbPnj6oaXjUR2d+D2TpjaXkct27fSp4YP3aFUL1TpiS1a9T4wQVqtbokgYoyio0awK5j/oc5mciZYAkNT6fDcXj58pyoffv2weu9Lx+8/NNaAILlyCUAwI4hVLD0IEtQXgmA7enGfnVrqjKYL9e+qPDJOXCxr/YyoxHgCA2uSxzt6K9xXU3bKibqKYPO6/So2qXrzsmvTLIJsnfsKYhXm+I2PyjPBACO6OELlSVmud57oV6nQrZM4PDE4aBOWx3UuZMXXZuis2wl7Khw9fsyb7ekGd+oj2Jzo/HXMtvKpQHAJfza7NSP0emFA+WqQhepH6uGudyqAiSYnHO6qKu5Be6f5q23rt98wGt/VfxJJQA4BBXZWgtYYRa1LpgJANxe48u8ZavCw+DwkX7BMG/ErEW+NGwiySmTrPW1HXIIAKgTZwZw8bprDOz5bPV/ZBpzJGmpuTd77THbLpUAgLy4c4ov0oAYrO7tYRkeSlWISK2/XW7qUr6VOrxlj2P9zPWOYg/U4HSv/4uGFyNCNU+YDFRLrUbVxOX2nJm03Nxv+z6viqfoDxf1BzKz94BA1AntIOcUXluOnFPknOI7pwK9R4negAKUsE2bNqGDBg2bpzfoX6JJAHC8l1+Qt3By4oQMs8DrqRJRA3Bdz8iY2bdmrVpZzN/AF8EPe75/beXy5cV+bmTCBrb/oAUAjgAFPzkEAFy+gQAALYBy9ZVXAoBLLfh2nntuh7GWDCmDkDVc+2Cn1vo1GrXqPmY+oRc2DrV9yd65ufrCRQBwqQjy2e3z4YHvB3dUhfJMAHBhDdoj78y2REvxAk1junuOMa5amGpsCTMKDtVYJectaG8sHG/6RK9TPcceXz4HcWxhAfLCXDtxyT08Ktn6nZS1A2mTB+rqvdZetw6tn/rMvFyaDYoQAD7YHnN5mA5mAgCn4g1Y47zBC40fF/5CF6tAzxuhfgn9zh53X0wohOri+10uAcBhBrAp9SNzXMpQ02c6raolXa+Yc1AOAYAjHMEfwfVcd0qnOOtSqbh45/UQ0yqdTvV0ibMXQ85g1cJ9sNvHjUNeoWd5u9Hmd+m2BKJOqJucUygss5dUVscy5wU5p4KbAAiGcyqQe5TU/S8Q6cEMYHRsXKrRaOwL9RcWFi5NTBifLCT8DxoU/UC75/9vGYoa8DC73WKjBnD1l4MAuPHT3r09li1bfMFHnIAAAC2AfDHlyCUAQP0f/ACUq6+8EgAAMs4xGISxO3bGEd0vzb5HzEDAS8D32aYFJoOqBzu9EAEAh3SPDrovkQOLOsy8BWb3mhcnWuLEmCJA/TszjdlhJnWfUosKCWV/nPcM7ZNq2c3+DadqhV5D/t5x0N4nfrHztJi+02lwr4F8r2PlmQDgnjcex9Vb7uTOE60rpGA36x3tQ/9qqf+UPQf4XsVw8xZtoFe/O2J/a9x85wmx9X+TGTKoTnV1Mi7kFR8BMCc25OGOLTRr2SEi7Q7PscVbzf2k2NTD/P023ZQaHqYaUqLdSF3zKhIKXoqz/pfdHyUIALm2x3whmoKZAAAMv80O+U+dCHUSk2gC9v7vG57JUuyWsYQVKl+IAAj0vBG7LnDpSmkwlLE6MbNNcgkADjOAyxeuuaY3uk+bqVIVmSDCGfjLKceAtzPsB/kwk0MADOtBVY/pHroehdpryiwbnT1Xfjhs7z9mgZM3bBS7PTuyQ4bWQnOarcGEI7O5zJ3kqO1zqQpfu+NJ7RRnXkS3MxB10nXj7zfknCLnlHtX6xGWUg5x6XmjpHNqqSYAwXBOBXKP8uWMKsu8SN2eSkvLmmAw6BvNnv3BOLaXfnZblIoawNXHDxf8dyYiJKKYvyuoAeBA5QIJcFcMxnIIAB0qGA5fwRBrYhpQlmnKMwGweJzhsWcf1a5GdmKRci4jILx8k2GaWtVEDcN5wxciALjUYuEC9vsFV0yfFCtvGAtwDrQswZiAXo+H4YQ4PjtOts0n3X+p8YznjNQ279BK/wl6vS3hhZPPMR5WgEMX6gvIK/Urky2fCc1f3AVYbkgzOYcd17wBvC/f8EztnmhZI9QH+H18L13tAS/rPkaqqI+VSI+wuH6HSnsx3rwQVw6nxonLc2zl146BTLVXrnasmxbyUrN6mnn0pZ+djg9PPtIJXa72IRJguBgSAMr5KtV7gZ/Knr9IBfnM6p2O3h+sdZTy4iqVAPhkkv65J5pol4OJBbOfUrU2vHbvD2ly2GQNXabQepcz17jGT87FCpx29n1RBy+9JeL2it1voC1FvkYQiYAJBypEAAR63ohZk1xp2GYfZe34ktkuuQQAlFHKVA1pGtmd1GGkBVTs0VmM+j+UJYcAgHw7s0wxtapRk0s5jkWv9iik4mCu8LHsseHaw9DY3N5/3Nl3+CzbMWYeL1mfZcoxhai6M/9dyvyHfFDO9nRTckQoNbSECSHGGWog6qT7Rs4p7scRck5Ji+4hdLZVpHMqkHuUL2dUsOYFs4HBg4d/CGYD7DZKiRrA1b/ho0Y92LpVmzXIp0AJDWy7w7E/PS2j7/nzJ0SF7+PBz4l+gzKw0XDY+eQSABACUB+sg8jVrvJMAECfuF6zkB3hzQtXnVP7ptm+wr3Eg6rSlIGm9LAQ6jWuUHhiNk3cSzy0C9l151686nw3arptA65+eE1r94g6DdnvP81VPx8BwKe5IDY0Grxed2yhzwFbSub8gLb/fMoxaAjHCxKXCQJ6Qf1+2nLLcD67U6gn0AQA3wEBzuXyrJ5VczdY0tbu4GYMl040PP1UU81sFJe+EXttoXjFv85ca+7LFX6Ld96i+N6/nnXGDpxh349bs0AaLR4fEl2zmjoehbPiNDkSIlS4hEmoE5yLHT/vHPefWfa9XFossH4S+5sSwk3UQLbwL/QqLZUA4GL0vWNVSK0YmG5OPnOFcnHtcWIxE1rvgSYAoH+bpht6NqijmcXGHPaKG3fcWcNnWpfgsAAMlk80TqwWrorGCf/ePUuE/5JAzhtfzla2z5iyjinObLsvBADWISYLGLGRDeQSAHymR3B2XL7hTo6da/mCa03yrke0pu+aqZznR5tTceO9LEHf+qlmuhVIeymi5JnFP//ptHyku9nm2fhCnHkke88LRJ10e7nIFnJOkXNKSnhPobONa2+VQ1QHwzkVyD3Kl3Mq2PLyRw1wm29cvzE1MTFO1IMZrm8NGz6kn5gYvzDEEPIy+3e323Ue/g35K6yJ7juhcK9Ef7cddseRa9eufpKT8+EPV65c4bz3McoDAgD+bovBVw4BAII/EACgCVCuvvJOAHB5sfcOArpMoFBh5+7kUauPnbV/d9dKWZvV0zZuWFv9GnIi9DL7RZE9cGI2TS77Z7osUO222Kn9yCzgF5eHcoWbVI8bDar/06ioOqzXh9s2h/sIM0SVkCdnrtf7oq57kENO6vfcQmrLqUuuH6/fdXnVXxrUVNdCAsRzVUJVXfUa6tFS5APCDOVZ2iXRjGyCuKcyzhkUpIYLoB31w+1WeVm70385l7w13b6XWVIwEAC888bbD4/Faqd237jj+frXs46fnW7KWauqpupDD6hfighT9UQhpBrgiBuxqrBC89buoo7n5lEb6XkL49a4nrZHuJHqyvWCzcRYiACAtHzq8LB2EIl24W6hZ+P5v127LtxwX4c8rZpqnqwZoXmVM562iPkjlQCAevkuwk6X6syVm+75m/e7di38yn4T0oN2Ts9nDQ8+2ljTG625nmyBAb0a5qFVYmQK0kJxpoOBAOB6vWTuN7kFnjV/XHBvhzX/z7xRvYI0pWryHU5iCIBAzhtfDlb2fiVHbdyX+oX2PyHzEzo/l+p68fh7qLsH/3AOYDsfxbVdLgEAZfGdPd5zAJ17eRZqG9qHdp667DwL/0afvcYQVSf2eqTbJ6TBJjj/kU8Ai9Xz/d933N/+dtb5G5SrVVPax5toWtQM13Tgqptv3w5EnTQe5Jwi5xQ5p0ruXmLPqUDtUUqdE4EuB8wE0jNmJoeGhg71JWoAXz8ys2YPqh5ZHWvGKtR/FG7w3LkL5xLTUpOFzL2BJIA/791Q6JNLAAAjXcITt1BFwfB7eScAAEN4IRzezbSYqQYpFVsPUv/zoJ2WaU4ghgCAevhsscW0A1QYT112ja5TTf181TB4oSv6hAgASFPkLVibzqUKLqZ+ZhqhCxidFmePjKsLF+M+GAgAaCtcruaPMS0wGqjOXFoYUvAD8uPEBffIqBTLD2Ly3Zu3q9C8LWlCICbzvTTo4gqXax3bAZ8YAgCKWJtk7PBQA/UCrgu5hKZ4CTeLjfrmnTnmkXzOFOUQAEIXYdHtRG1EKtP7fz7lev8ZZA6ANDjq/bPeuB1fQppgIADoeTsn1pTFp70khAfsOR7KY0FaJLWK+y9CA4BOG4h5I9Qnrt9LCc0Bjl3viwYA9BEXsYbuuxTNBl8IAKjv3gX7I/beI3ecwHRh0RbzQCHzI/DMH/9G6CIgIeXWxcwnxoQgEHXSbSTnFDmnyDkl75wK1B6lxL4UyDIEhH+3ubAwJyFhfKqQ40C+Pvgi/NPlwkNnQUF+Tkb6+xk82gAg/LvRn6jQ7HIIAAMqHAgATSAHTU7dFYEAgH6LUennwgcJUZeO/ukcjeyMp2u1qkfpdGIJAHgh2DTdNLJWVSqOS72Wq24QGtEL/Zg3k6072F6qxRAAUO7G1JDuDe7TpKFX6VJxOUXPCSQY5VuolWPnmaeJ8YQPwuuIV0LX6jRUKY+gzDqtds+3rUeYBzH/LVgIAGiTGNVoMRiisHendh21xUhx4gflgh+Bfp11Cw06VRsx9TDTgB3k9oP2hK7P6Bcy5y2kEUsAQNoiUxDDQq2Gaia1Df+k91jv5HmWDM60ZPKp40N6OQQA5POV6PO4PQXX7rizR8yyLn2wAWVIG2xaq9eqWtF9AG/mdFg1HA7BQgD4Om9poqpxXWpYiF7dke6r2JcVOn1Zzxu5c5Md5QSZuFxetdPRM3ON44rcMn3J5ysBwGcGIFb9H9rvKwFA719vddbN12upZ2WTqOjsKbBSX07/2JwoZD5G4w4C+fhepiyTnnpZdr2oMDB3OnTSFSNGYyIQddL9JecUOafIOVWEgNRzCu5YgdijfDkjAp2XSzhHdyS32KgBfH1ISnr/hQYNGyxEmgVex7XsD8JpW8zmjRaL+U/4Tacz1AgNC+2B/AQ0wGgjCLUJhH/0vksVh5Tla5tcAgAc0cnJG9CxrigEAIAIgviqxJBuDe9TT8bZZmNmmdtsp7Yu32yehOIOu+OjTJ/JIQDocj8cbXis7eOa95FQ/JTgpeTeS+SmfY645BWOi1CGXAIA8o7oTkW+3c00LcxIdZNEQhSZSfz6y2nXe0MzbYekTEYx7CruRSqYCAC6v5kx2iYvPKFPMuipDjiHjFy4wGF0Pdc1d8RM60dCgi9XGXC5WzQOOdOL1IwR8xLPFGSffZiqwp63UI8UAgDSe9swPuRt5NBvlBgTg+K+wKu/3bNr16+O5IkLnWfEzB+5BACUDa9hM98xTaxiot5Gr9eioq6AOYfFSm1ZsdU8bdGWf+zAcC+pfGH1gokAoHEGXxQtH9SkInOex8TsOTYHdei7o/Z4GCv2OpR6sSrreSNmbuHSsP20gPPIjnGWAWKitMitky+frwQAlxmAVMeGShAAzHP3gTrqRHT2NRKchzQ4cAa6qGNHTrumSj17ZJ33jEEBEuxugXtl5irLPLGkQ6DqZM4lck6RcwrmAzmnbD2SljlFh4ejZYOy3qP8cX74u8yhQ0c0erbtc2s0GnWxdiTUCcK/zW77Zs6sD0YKRQ3gayMS/jsg4X8BumeX8ONSVIfbfCc3N2tmVvoS3Iv+pEnJzzZ+sNFcjVpzP7MO0AS4dftW8sT4sSswdYPwD3+lHFLj2ilHiAfv/yU80ft7kJRn0Gp/AAAgAElEQVQqvyIRADQmsNhnxxhaPNFYMyTEQLVDQlUNWqhDE6XQ5VJdybO4v9n8k3MZ7aUcJ5SI1QBgjwV4eW/zqL4/ElJeQq/yKESg6l50CI8V2VVfzTdT3x44bv+EHa7PFwKAbgMISFMGGLrUjtR0QSqSLZGQFInMA8KL24hWmNujykXqlqfuFlA7vj7o2IDz1C52foHmxdg3Q/pXD9f01Wg8dcFZBzMv7rUtGAkAus3wyjP4JWO36lWp7uh1+GFkEoI2KXr8vCG28lwu6prF7j74+3n3mhmrbEfkCv5sjGHspg4ydEemIK+juh9B44bGTuX1KwLzFmkZ/Ile+NYt2W79gnZQyBGS0XLykju6d7J1l9hxZK+dhxtoeoaFqDqqNVRNNeUJpy/1RY5YqNt2p+pkbr7rm8/3WL8SUtllt8EXAoA5TtFdQl6vVkX9CvKK30yt8kT8I3h419ltu5069Pdt17bpK23bcVotnyeHdGpeX70YYVwcvQUJBrd2HXVFjZlr/YPd7mAkAOg2Cu056ML400+/ORYz9xwlCICynDdS5zKkL+WwlCc8pZzy5eTxlQCAOnHklc3u2R+dbu575LzX47HgpxQBwKwI5uHTD+l6VDGpOiPnsnVLrMt7Zw+EmM03e77ffdj5RdJKxyXBhopIwKj3/xCJ31iF9iwmkQv7J1rbNyw2z4ELV6kvpyy17PV13w5EneScKkKAvuORc4qcUyK2hxJJArVHSW1nINNHR8c0afPss8s1Gk2xg3CrDYT/zBG+CP8jR8Y2b/VU60/QI1OJqGPQV5fb9dfJU6disjKm/8zXd66QhKA1cOrkiUEZGdPZ4W9B+IfvbzGYSiUAID1cIKuJKZykIQgQBAgCSiGAew0UazqiVBtIOQSBYEUgfZi2cdc2+vW0rwOpr+TB2i/SLoJAeUKAnFPlabRIWwkCFNWrV5/anbt0Wa7T6Vogj+LHtm7e0G/jxo235GJTJPw/9ZFaranPLgO9Sl45/PPB/gsWzD0ppnwuIsFqs26JHx87jMM3gSiTPzkEAKiillJnENMRkoYgQBAgCMhFABumR4IzN7n1knwEAYIAQYAgQBAQgwA5p8SgRNIQBIILAXht79Sp68gdO7Yt8EX453q1h96C8H/82K+DZ8364JiU3s+e+2FCeJWqscw8Lpf78s4d3/Zcs2YlTtj3CwGgRg0AAgDCAJKPIEAQIAhwIuB1SNZAPRd5YC9E9ti/I3OQn89ece0bu9B2VI5NMtvBGVQsFM6ODA9BgCBAECAIEAS4ECDnFJkbBAGCgBIIeIX/bj0W6/T6tuzykNp+/oXzF2JSUt79XmpdyckpHes/0GgJMvUq9gUFPgTOXzw/NDU5aTemPL8QAOD5Hxrwj5211J6Q9AQBgkClQCAtWtuke1vDBuSXojrdYYiZvfEHx2ty7GH3zjdmhpvUbzHBw0VeqBTgkk4SBAgCBAGCgM8IkHPKZwhJAQSBSo9A8+bNDWPGTVwUYjB0xgn/ly9dGP3ee+9+Kweoqckp7Rs+0HCpSqVGXt+KvkAQANp7BAA2nIGcjpE8BAGCQMVEYGIfXd1+L+o2MOP6Qvi5S9c8cd0nW9ZJ6TWEYftXS/2nJbz2B4GTMyl9IGkJAgQBggBBILgQIOdUcI0HaQ1BoLwhAML/6Ni4VKPR2BcTuo/Pa7+orqZnzupXs0aNDGbZgSIAgIEIE9VqkoggQBCotAiA9+Jd2caVRoP6X0wQ7A7PscVbzf3EetQf1oOqPrybaZVep3qMWQ7Etf5qt6OXHG2CSjsopOMEAYIAQYAgUIwAOafIZCAIEATkImBCG0h6xszk0NDQoTjhP+/u3awpUybO53DWJ1htmzZtQodEx6zSabVPl7z/lr0PAAjTBQRAifBngj0gCQgCBIFKicCWNOMb9WurstHGCNpDxR+QADuP2EdCjHY+YObEhjz8/KPq2WzhH/Sf7hR4ZrcfY8mulMCSThMECAIEAYKAIgiQc0oRGEkhBIFKhQAI/6mpM4ZGVIucygzFCiAgbVd3YWHh0sSE8clyhX8oZ968RVNNoaHD2ORCIKIA6O8RAMV2CJVqtElnCQIEAUkIvNKGCk0ZYlql06lKsJfeQtAGaXdRx+8WUJtOXXL9eP2u6y78c7N62sb3RaqeDjepXtJqqIf/iXn/T9Uo1vs3o+eYR+Bi3ktqIElMECAIEAQIApUaAXJOVerhJ50nCMhCIDNr9qDqkdWTccK/1Wr9cu6crPiTJ0/aZBWOMiUlvf9Cg4YNFqLyS5jdI3Ih99TJE4MyMqYf5CjbL04ADfcIgGJPhHI7RvIRBAgClQOBOSO1zTu00n+iUavqKtFjh9NzZNEW80CxJgRK1EnKIAgQBAgCBIGKiwA5pyru2JKeEQSURoBLOId6rDbbN3NmZY7wk/AvRrPAbwQAqP+HKA0mKY8gQBCouAiAp+WubQxL0It+M9m9RBoDBVbqy+kfmxM3H6AKZZdDMhIECAIEAYIAQYCFADmnyJQgCBAEhBDgE/6dTueRLZs3DNy4ceMtoXK4fh85MrZ5q6daf4KcXpd6NEPl/7p2zdq+O3duy+UpnxAAcsEn+QgCBAHlEWhSl9IsGh/ydq0ITaxaTdUUXUORqcCxI6ddU4dm2g6JzkcSEgQIAgQBggBBQAIC5JySABZJShCoZAg8/vjjIaNGj1+h1+n+j911h9N5bOvmDf18F/6f+kit1tRnl+9yuc4c2L9/8JIlC3l9Z6F8hACoZPOSdJcgUC4QgAvWpH6Glo80VPcx6tWtNRqqtkpFhdONR/ZNDg+lynM4PH8i/wA7vj7o2PDBWsfVctE50kiCAEGAIEAQKPcIkHOq3A8h6QBBwC8I9OjRo3q3bj0W6/T6tnQFbrfnyuGfD/ZfsGDuSbmVest9pSd4/C8R8QrKk1i+XwgAUP0HEwDwBUA+ggBBgCBAECAIEAQIAgQBggBBgCBAECAIVAoEIDzfoEHD5ukN+pc8HuqqIsI/i1T4h1xw3zx39vTI6dNT9ooElxAAIoEiyQgCBAGCAEGAIEAQIAgQBAgCBAGCAEGAICCIQPPmzQ0jR42Ju3Xz9t6UlHd/EMzAkQDKGTNu4qIQg6EzOwnSiM2/cP5CDCr/ewnlEwJAAlgkKUGAIEAQIAgQBAgCBAGCAEGAIEAQIAgQBPyOAAj/o2PjUo1GY18U7k9dskKP9dbNmykTJoz7SGJD/EYAhKGG6CU2hiQnCBAECAIEAYIAQYAgQBAgCBAECAIEAYJApUbAZDJR6Rkzk0NDQ4eyhX/whXXr9q3kifFjV8gAyS8EgBE1BHwAEAJAxoiQLAQBggBBgCBAECAIEAQIAgQBggBBgCBQOREA4T81dcbQiGqRU5Hwr2OigIR/d2Fh4dLEhPHJZrNZDkB+IwBAA6BEY+W0Lqjy1K2rqTK4X0tt/Xr/Vhn0LSmNphHSxAijVBQ4PfR+MCDof3KRK8YrHpv9V9eN65vzVq7bT508aQuqvpDGEAQIAgQBggBBgCBAECAIEAQIAgQBgkDQIZCZNXtQ9cjqyX4Q/qGvhADgHXHEvlQZM+JpXdPGY1Q6w3NMYV/sTPGGK3M497pOnsrKy5j9i9h8JF1gENB3fTEiLOrNz1RazaPMFriu34zPHT9pdWBaFfhaTVGv1zF0aDdEZQrtrNKo61IqFWj53CO+3HmUmyrwOO1HHYePpRd8uPh04FssrQXG4QMbmNo9v5FSq2oW53R7zI7z54fmJaXtllZa2aWutmzBp2q9rmOJuZpfsCQ3Ztx7ZdeKsq0pYuGsaZoqYdHMWt12x647Q0a+VbYtIbVVdAQiZs7oq6lVI4vZT4/Tdbxg7ee97dt25gZ7/7nOs/LUh2DCODxlcntdw4ZL0TlhKj7/ytF8CCYsK2JbAn0el/f9qiLOCbl9mjbt/Zfq1W8wDwn/VdhlWG22b+bMyhxx0rfHZUIAYAcHCf5hE9951tCocSZ66W8idwBLXBpAO8DpPOQ4fDg+f96SM0qUScpQHoFgJQBwBwtO6MFdUChfBFm0FqpmTBupjYiIEyLAPG73Zeu33/c0r1xTamOpMmn807rGjQYVfPHlu8F4cSYEgPJryV8lEgLAX8iSctkIlPcLNSEAlJ3ThABQFs+KVhohACraiAamP0lJ77/QoGGDhTjh326zf7t8+eJRBw4cKPSxdX4hAIAZBRMArY+NC0h2faf2VUP79M5Cav4vl/a2qECTPJTVmZubfTfhvQWUPLsNBRpBiuBCgBAADGSQ8F9tZlqyKtRUyvkIDj+3w3n4Ts5/o6h9h4sNkqqMjm6ia9Uqi9Jqn6Zc7j+C9eWMEADlZ08gBED5Gavy3lJCAJT3EVS2/YQAUBbPilYaIQAq2oiWfX9Gjoxt3uqp1p+o1aq67NodTuexrZv/n73rAK+i2P633/RGR5DefKhYEATsCAIPAUGaolL+9J4QipTQCdI7SFOU9gREBSyoiKCggKiogIAgSCf9Jrn9f2bJjZvNzO7s7N5C2Pt9eZ+PnXLmzMyZM785ZUf3nTt33lKBMg0A4DMxctSQ+tb6/1mtNxorizGX8/XX6bJ0bvclndv1LxMNxni46NSCbzFi4AGq77XlrkkfOS5FAwFUWMYqNqEBAP8yE2tNIMJrT7794/Q+g/ujItZGjSIjenYbZYiM7OGzHAhls1MNAFBxE/m5KQ0A8DODteYLOaABANpi4HNAAwC09SDGAQ0A0NaHEg6IXf7dbveJT/fseW3bts3XlPTBq6sBAD5mRL+Z9IilTq1VOoOhPI653KXf7frFc/nGoox3Nu4TDez3+MMRsZ07vWRKSOjrNRggWKAwb+PtgIGe9IxpGUOTV6o0mVozKnBAAwD+ZWL824vmGcLDuwjZyu0Fj+cfnct9Sgf/oYNNozMZa7qzst/PHDJqGSp/pylKGgCgwuYJUBMaABAgRmvd6DQAQFsEGgCgrQFaDmgAAC2ntHI4DixZtmpueFh4Z+Gd0ePxXj529MdXly1bBDq3aj+/AQAoaIFRNTL93FDU0IF1LA0bvAdML2ZywV12WH33kf/0pDEvmiqUm4QDFqDtbPfZ830yU2Yc8PMQteYpOaABALcZZX2maXTk669+oDeZ6vNZB2v2sv2XX3va3lp8QoylGgBAueAUFgu2wqGQfKbqGgDAxDatEgMHNACAgWkluMqddq6V4KkIyaEF+zy+0+VVSE5qAImqU6eOdcjQxKnh4eHdfCCAx+O5evL0qb5zUqcfVZkUvwAAKDo4igFwZwAAwPCEMcPe05vNTYoxF4KnuW7dnJT55rSNSkz1ubgC3bqsMFgtTwr78AK4YFu+vrtdeUAHldfG3dmcBgDcnndLy5bxUd06AABgrMtfCe5baVMzho1eIbU67jRFSbMAkJrR0PmuAQChMxclnZI7XaHWggCqu0LvtHNN3dFrrUlxQAMApDikfZfiQEVIOT9m7MQJkZGRvaGs7cL5CwOmTBn/tVQ9hu8aABC3aPYAQ3zcOKHJBXqdd164NCR7/JQvGBhbrIqlXetSUR3absS8qDpdV66NyEqesEONfrQ2lHEgVAEAZaOSX1vphfhOU5SUjlc+h9WpEWyFQ51RyGtFAwDk8Usrzc4BDQBg511JrHmnnWslcQ5CeUzBPo/vdHkVynMbSNoiwHp86tSZvR0OR/rYsaO2+6lvvwEAyAXA4CeiVWs2alC/mpZGD2/WGwwV+I3C5d/pvZWWkj58zHrVOoOGIM5AQ3Pd2usBbIgr0p/T+W1a6uzXdCfPO9TsT2tLPgc0AOA2z5ReiO80RUnpeOWvNHVqBFvhUGcU8lrRAAB5/NJKs3PgTleoNQsA9rnH1bzTzjV1R6+1JsWBYJ/Hd7q8kuKv9l1VDtzdAABOkUTshWjmO9OHJg9UYvaPnSaUVm3BzLmGiIiuRQAACAdoP3ais23B4t9VnV6tMdkc0AAADQAoXDTgAuQ8f7531sQZ+2UvpABVCLbCEaBhFulGAwCCwfW7s887XaHWAAB1160GAKjLz5LWWrDP4ztdXpW09RDi4/ELAID8/9FfSFsAhPfsUTn86abbIOXfPYLL+BXH4WNdc5auPOOPyYueCFYAtWpvACsAZCVR+KP1rfYHTVqb/3JAAwA0AEADAEJbImgAQGjPT0mi7k5XqDUAQN3VqAEA6vKzpLWmAQAlbUZL9Hj8BgCgy60+lFkXt/it/zPExU4U+v67s3NWZwwYMclvtNetakkYnbwJgg42LuzDq8v35OVtTe87dCxTvxDIMKZHl2bG8mU66c2WR8GlIaEw9zrKYuD1Zujc7tPerOxPbB/v2u7Yuz+TqR9hJUh3GPfSS631CfHtDWbTfV69PgH4aUbFuOwJOl2Wzu254bXbf3T9fXFz9rqNx3WXL7tV6RusKWKG9H3QWLP663qLpRGMuYxOr0cBKHl9uy95bbbd+Ud+3p63bsNFmn5pAQAU2DHixf92N8REt9cZDfdCpscYX996r+6Wx+k84U5L3561esMu0ZSRNET5ykBwkOie3RuYKldqqw+zPg6ZJSrAmGN8PC/o3wkMAL67z3lzc7+mHTvJGoaKPI/3Ru65MwMjqtdcpjPoy1DV8RVCdQ8eaJe38t0LovX8vNZUdwHwzVXVe18Rrs/b8+SBOfJe8+bnf+n89Y9NrICjUoWDy4DyyAPvABBamc9/bv/m53+YNmdpEvX6hTmK6fhSC2NM7PN6q7kBrE/k6oTW579gsNdr83q8mTqX44QnLXNXxvbtu3XfH8uVs2ZUBwDE15ZT7/WmeZyu31XfzzIGjbt4uK/fTMoYOXZTYTMFMtFUs3ovncXahH8O6OCM8XrcV70Ox2H3mXPvZC1e9bNaFm4ovk3EU0+0MMRGtdCZLPUB+o/yyUMfbdx693jTvHbncff1G9uzNmw5QL2uKPjEBdpt2+YlfUz0f3VGY22Qi3GF644buyfN63QccV+98YGcvqkAAOB79LD+j5pqVOsNe70h9F26UCaj9e72XFa6zylYgC0S0gBAgOQFkXdIb+rTo42pVEIXnZnLdsPJKiT70BkO6+WY88y5ZdkLVxzx7RXVAYAA6G64NeBxOPel9xr4Cp83EV1eKm99skkXfWRUB51RX86vOo3IuAvPRz/KC+T+a76/Xjd9WNhz/LEWO5tPnvxfzqp3T9LKSqrzGMYe1++NlwzxsZ10JhMKsly47jid2eU6yaqrU8krwYZQ8zzF7Q+Q+3Q6Ho8u9EAb9uiDL+kjI1uDPK/E1yOQizaLjislQ4PRpxRNfv5+lwIAty/h78Il/IkiSm+ATPHjFqb2NcTF/R9c+j9zX7y0g/VibG3UKDKiZ9ckQ2RED53eEE6zWLj4BnbHp7Zde8Y5duxKo6kjLGPp0CYhsk2rGXqr5QX+5VOqLeg7w5uZvTJ3w9Y1zFkP4GIVN2b468a42EG41Io4GrjLjNt9wnnqzwnZM+cdEaNTCgBAimZUl05T9GHh//WBLKLj9npz4OIwNyN14RpW8IPjd8vnh+ojI14Wxo+g4DnV2EMVAAjUWlMLAOD2ZI/OvfWx0f1o54pTOD2ev1yXr87KnDp7N62ygeaeSuEgLJKwAX1qRDZ+dB0csDWKyEGZl/+Y0cMfMtapnaQ3m5rKkQdcn+hylp+3O2f3Z5No5ZFaCgvT2vJ68jy23A256zbPYZZhUpsW810KAIgeO/JRS93a84RzSZaHnrPOU6eTpOQhkVQENryZ+KzpngqJOqPpASGQLjlEkIue7Ox1ue9sXayEj9FD+tQwN3hoos5ifop67cnoW0qhjpsxuaXhnvIT9EZDNakxK0opLNU44XsoAgCBlhdC1sjRm4RzphYAIIcGH/2supsUAMDJwf+2mgngVWuafYz0OE9a+kIWnYZl3LfPCU+eNzd/a86nn8+hPSeKbQmUlntCcmtTxfJjvAZDNZqxcl27PX+5L1+ZQXM2i57H6OI/tN9wY0xULwAJkZW0+A89DNpscNZseotWRkrJK1yHap2nqG2lAAA6x8x1as+BR7Ua1PPD6fees65//pmSNX3uV3L0J0RzMPqUmvoAfb87AYCwvr2qRzZrtA0ukGWLKL5O5yEIxtftTgjGFzNlwtPmqpXm0l6ChQsKCXH35atjM0dP/EjOYkP9mqpWWgivS6Xl1CtS1u0+a//peN+cBStOymkDFIcHzffVXUyj5GLbRQI1J3t1+tQ5s0mXcTEAwH3r1mlz7ZrLhW4jNGOAl7fvc3bu6ufYufsWTXmuDFKyU8Z2MFUoN432MklqGykPnqyc5RmjxqfiBGQoAgCBXGtqAABRKcmNLdWqL2JZH5yigQ4yl+tQ/mdfDs7dvO0azTphBQAiunYsF9aq+bt6I/fyVfiT8/LPKXO9u0/Qh4e/QntYE9enx3PTceavgTlTZh2UGrdihQX2Vdz08V2NpUtPplLEMAR53e5/nKfPDMiePkft3LzY4RMBgPFTN8XNmTrKGB3TnwqQLDrXojKBNA/chaFtm8UA+DypdN4BmD1rO3SkZ/7y1Wel5r3Id1Cm40f0H2OIjHpN7rh97cAcnnb8dHyA2DlEUqjz93z+WtizTw3VRYT3kM0DiC3ivnF9Qkbi+M2yxsxQOJQAgGDJCz7boob3r2t9qMEquToE0pfAinEYrFeHuWrVNWDpFlG4jlzu33K2/K+zY8+XGTRTFGjdTQwAiJo4pqm1ZrVFLHqkXJ2GlfdFzic4J1znLw3Lmjh1Hw2vfWXC+7xxb3jTxxbCi/ujsver72wGizjb6vfHiF3GSeex/ejPa8KbNXpbmAWMagwyZOQdCwDAw178+MTR+ujovtRAroB5SHfx5tk/yl3zXjIVYBKMPqkmPGCF/AIAIPP/Iv7tARsOZUcxc6a1N5Uvu1Cv05v4VdwZWfMyBifOpWwmaMVi58983VS69ERWxafw4JK4FAoHGDPtzWdMVaosF8YvYGEEbNbLjh+Pv5qzaNkpmvrR0yY+b65SabHSvjkhYctdkz5yXAruIkxSmMBaYwuYi7VUchH32vM/T5u9pD+V6SsKGDl78mB9bGwSq0AU8lUsu0WoAQCBXmtKAQC19iSaM7iYXHQc/eV1mr3BAgCIpCSlNvvnTK67dVlhsFqepNm/NGVoZYIiAADtq3kzJoA1DVI0lMWpCeBFDgcAuG7cGGUIj6ihZCxyM95wivQTjdYCcFSPZk5pynhdrhM5Oz7uTguOootkZL8eS/UW6/M07YuVkVpzBIX6T+ROARaEyOKFaQ2hNMOuCxcGZI2f7o/8zoVDDhUAIJjywscMdNm11Ky2jPXxAs2ZJydnrTEy6v9YAQC1zgkpQJ+/5kkAgPvyP6tAn1sWCJ2GczVr2OA96KuiCntW1t6JHDWkvvWB+9ep0reEDoc7j5HepzOZ6wnd7OTwgVZG3pEAwO0zOQXOsd6s8pTPSyo9Oxh9ypnwwJS9OwEA7GUHTIycf13qIxdZDMw8/dtL/IJZb+hLJaRgL4XITMrh3O/JyPg0/8z5o3qPw2UqV7assWKldsaI8FY4lJdWAUT+YeGtW2zFmgt7vBc8tpydnrS0I86LF88hao3WqDBzjSpNwCezFaCuj+Ho9Tqd36XNWviq1IVY7DJ4+9XU/RuYk+50nTn/lduek2+IKRVrrlappTEqqqvcMZMUJtw8g1/pLZ3TcdSTk3sYTLjtuvDwKgASNAHzpXo4QebVeV3uG7cmZo4Y+47UuolNndzKVLHCEnihDCtW1uO56rHbvwHA6oDj3Pmf0TyjMpYaNe83xMQ8Ci+yzUFBqYKlweOhCnKp9EKsxFQyGGtNyXjF9iTnr+Zy/QA+fXucZy98h9YntyfLV3gaXi/bEeeJEiCTCwDcvvz/9129CXz0eT85L//IMgWXzYQDL26b4/3hybV9IZQHxqr3NjLERD6ut1rRy3GRVKg+UrwO+xdps+f0FbPCYgYAJA599MoHcQ/2utMzvnCcPfMroslcuXJ1U7ly7XVhYc1xNAfqIofbTx6H4xu4hDbhy1Yf/8Hn/DtdXt4Fr9Fo1EeEPwLmvU3h4lMKK8cAcMrbv79T3pqNl0TlEry6J4wZ9h7qU1iOW+dO1zFvXu43rmtXv3Ndu34dleFkceUKj4Ev59MGi6kxyVWNOvYOoiF58Aq9NawFdiwFc+i6du1D31kEQXcfMiYkvExyURFTrnEKNaFfp87jPgUvUN9zfDcYrIaoiEYQiwGdffi1LvPlWOrMwH0PCQAgyPIC8UXsAsrpQE7XQW962k6f3kRaM16dzg1CDqb0X+AHTnUqC4Bg6W64NQA0n4QHpOhi1mpIt8h3HAK3rJ/0brcb6TSG8LBnSSbziHeuK9dGZCVP2EFcnyJyQwf9uXPz9nizsg75ZK4XBEVYzaqPgJvsC3qL+UmszIBX8bzdn3fO3bL9qti+kJh3D/inX/Bk5+xwXrj0hSfrVibSW001qz5rjI3phhuz1AMS7jwmyIts0NV/0uXnHdI5nFleq6W0ITy8KejKDUgPPjQy8k4EAEi6rk93gvn53Hnxyg9ofhAvpfQnNEee9IwZGUOTl5PWRjD6ZJHffq7jNwAA+beEZhBAdBgtfmtTsZcrEES5Xx9oTxsszs8Tg20++k3IIFC39nqhQsEJJYdjt+2TPWOJ/lEi5uRIiXWfPd8nM2XGAdK4cEETOeX32rU3sybO3Cbmd0M0/fJ6851/X+yX9ebUvaR+Sa+V3GXD6fzReexYYvZigvkoMvEZlzjIEBszTGgtASICexGmAgBgrcChNzlz8qyPcOPm/FIfeWQZztzL63Iety1/p7OYiRKRBnhxdN1Mm5o5Z9H7UvEEOL+munUW4HxTaSxdlFyI0dwoAQCCsdZYxyu2J5E5f96BAyOIFyu0J8clPWe+957ZWKDK5TpiW76+O4vJIS6QKekVTtblnzC33P4FpSz/9z8G2VIXcpdn4u92HLnm+3oAACAASURBVI8+xri4JP5LGrenvd5M58nTPcRM61kBgJjZU5E7zfxiChaNr6WYLAF3gNxDR7rJNmOXcYhgfSt59X1ngP3zryZhlWIRnnNTR2H9hl4vjWVKTRFazoEiezjv4IGhUgACerkP79ltNMSseU04ByCPL+V/8XWH3A2bRZUS4iUKWWNkZMzJmLVgNUk2isllknItBQBInr1i6wYAYc+V64nglvWBjKUgq2goAADEtRsgeaFDMZ+SkpZD4NwXhMxD4I/z6NGBJB2Cc5Vq8dxyuIg2IjGeBgAIpu5GpdMgt8y/ziXnzF5yCKvTiOgTECD1WPqqt7uQgrnGTJ/Q3Hxv5ZX8xwwOdMnKmp8+fd4SMV2GxH/ukpeROSVjyKi3iRtCBCxEfv3Ok6eGE2OgiLlfiqQHlgQAJGJCiblXIbezvH0HO4rdUe44AIAUj83t+sN55Gg/om6PJh3FdJg+vrupFLjy8VxyOD3C5f4zZ8dHHbFWZcHoU5bUDlhhvwAA6PIfslkAQuFAZJpeAorKCdLMzDnpyZOW0AS/IJlDwUFIvmxAtN74vv+3BSL9P+yjHb1me26lT8kYNnoNzXhISKwnN/f99L7DkkltxC2bm2iIjh5eBHFHr4x2x+dpby0eKGU9gNolKY3uzOxFGYNGpvL7ljosPXbHftumLf2lMimImFlLXnBwijatpQZ/LMSXdIpYF6wXYl//zABAkNYa03jJe9Ljyc1bnzE5NUUKqOHOMRF/fCkkm9YCgGQ2LffyzynTyUmrhObXUqbUuP1NQuGlUqKyAAAiViUAYl4fk5U0/kMaOUZyRfLk23emD00eSCODafoRlhEFABAweOvmpMw3p22U6p9kTSWlxJPPTXnm+2hccYtmDzDEx40rYqHk9drdly4PzBib8imJP+G9u1cKf/LJDzAZKzLAnH4gmNN/I8VbolwmKNdiAMBtAJxu7ZDOIFg3H6f3Gdxfim7W70HXd0JAXhBf+8DayLZywyBJf2Ek50cNWaazWlpgreqkLACCqbvBwhHTaTgAi9JvmlWniV+9ZIUhzNqWv4bdtty1GSPGTpCSV6gOsV+n81uI2fUayVqMBPiiR5icHZ+8RuNyRJSX+fm70oeO7iukXwwA8MKlNu/bw73yVq//W3Q/E4ALpHO7rl4fJnZW3WkAAABjj8CjJkqLHlvIE3hgsx/76RXaGGFY2SryuBiMPlnlt5/r3X0AAEr1EPFMsw+FL264tCh+Zr6s5nHCTMocidQBTqhxF3rCawSOZ7QvNnwa4pbOG22MjR7K/zeEwNveea+T/euD2UJ6kdIe1qbldjBdrSKoI/kyWqQtZPWxaPYyOITaFW2nOEooeljK9FUlXnCE6bv4RJHQSUp3CSEP45bMTTTGxYwUjFvSZJHpQszrhBUACNZaYxkv7mUDsYDKB00wUSSADMUDEDPPpgIASAqFzGj/iOTIkYPqWRs8sIVvTk5jcoeVRRiwB5WTMnVkAQAIQKLTeystJX34mPVyhDFO4UCXQeefYLkwZc6PctqiLUsCADjeZ2cvyBhIGbuGZI4tkaoJu9ZByXJdvjI4c/SkPbTjQOUienStGPb8MztgDaH0ToW/YmkNBY3GL50zTB8Tg2KiFPrdU5kgC9rBvcaSXhRJAIBsQJZ0CZS6PMphLKZssAGAoMsLwnmKrJVoTMh9LOUA1AFvbASrvkeFbJayAAim7oZoldBpZOlScnUa6zNNoyNff/UDvjUkjZVXMT3mrWmdDBXKzi1ifSRmtQtnS0LfPu+Du9JjRXQfWncnXiXs2QHun/bjv3SxzVv6B799EgAgFyDnHurur7+JS+XKl5ESacrvNAAgbu60zoayMK88mS4XFL29N1/fKnRrBNeB5ekDRkwrtpaC0KdCMe6v6n4DAJAVAFNwHH+N1NcuVtGHjyENAJAuhazKA+lCTEBUcTxjAQAQ8mapUxssBrxuuNicBdPRC96c7B/ztn68C4fCx2GFvjfXef5876yJM/bLWSvRE8F9ohaHNP4boBLMsexnz/TMSZn9na8t4mHJoOwSMwqICHFchgoa5JfECy7icLVKq4v40VG4u7BciPk0MAMA/V6rEtG02U4w6Srjay8Qa032eLk9lLrKEBbWRqBgSJrpEecKY6IuZeooCQAQXq9kv/wXEB07f0Z3iJ6fWuQSRmm+jRt3wsqF0yD4T88iPERxAHoNfoPEJ7kAwO0XpBe36U3GWsX6kYg3gKOBdBmQsmaSI6+EZYkAgJipI6HDuJkpLxgrVVwGJrnWwiIiZq2oDJbnEqa/xPES3PBIChtqh6Tk0cSMKEYHae9i1h0RAGAAZHF7hyVHtpx1FGwAINjyInL4kPusD9ffChep+MLzREYsHqkzDX0XBQCCrLsh+sR0GikXTOFaM3fpUCamdcttwlhQJNAWG3+Aws1L2C8HGjZ/Ziu4csYAeHMO/v725tiO2Q/9uAeXMQen78mJwcTvHz1KhD/ddBs/XgJ3Ll8H953E8Vv5ZbFBACl80nEyKmHJ7A1gafcs/5vUPeWOAwDmzexmLFt6TpExMlhFoYcuQ2xUH5CnaRAT7IzHnn8CrCePgnvxV0Le4ngkF3TgzkQZfcqR2QEsqwEAPmZLbawATkqxrogoupQPlAjRWL8sAqqJBQBkugCw8A9nOgZ+/2ypGm8jwhu5g+s2+PCnOyv7+/zPPv+Sb84vojCRfYpEBpewdsl6obk0yiiQ/n9Di7zK+5pA5uDWxg1b6aMiHwZa7y04aLPBP7aTlH8sjgzWvKyyL8SCzlUFAAKw1uSOF6cUIBbg3Epo1z7xkiNi6iiVdzg+ceBUCArZrZgLDaQ0SpuzNInGhYZPPwLxII9yM12Y9X690VxTZ9SX89qd37CaMcu9zHMH7/L5k43RcNjzfmLym/R6LVf55feHjVPBcBmnXRskAIAFdJC71hGNwMNnwWz/EYM1rL7OZKwJF6oysNZXsmbNkQSuBIzBmm1SuA2Q+MtlAipXdgYEIUvXuZynvfn24+6/L+3LWrzqZ75ZL1ahpvE/xnQMaUKbWGvUXMdPPYnCVdmPnehsW7D4d9q1IKdcsAGAYMuLuIWp/Y2lEiYU4Rmc/1m7P+vo3LLjhhxecu5Po5PfhVflJ/j1xACAYOtuiE61dRo5e5f4CCLDBUDWHBUUxlk+Ir2Pad6hTdBFl+mtlqegjUsQ2+eUO8t2xHn4h8+F8VawAABBr5YaV/zy+eMN0VEDiqw1Cf23JAAAKDCkHBcAKT4Kv2NBXT/3KZfGAJX3CwAQCcSjV9a7xgJAKlAQ7WSSTCBxaQuVKg44JJf40kww1QW0TTLwEu3YheWISPOttKkQd2AFa7tS9YhpABlQSdSX3MuKFH1yv99pAIAuCGsN8VTupQj3iqqGGTjWZUPkhZ2ojCW+OQmXWof15V/uuqMtz7I/5NZRWxlEY8O+LDK8bNHyCQuoUfiE4trHytYAZ8GRc4ng5KiaFzlapqN+MS9ULCbMLDJGBpnEosEGANQYA78NuXsfC8AznuWkdSgGAARddwOi1dZp4t9eNA8i1nfhzwukVl6X1m/YeNx8Yx9yUApqW+67ees2pUrGYJC7iG4DNZsAqGnMryr28CK3C1J5nFyTiq9CaovpMo+TVxKWwnL3lBiv5OqbWGAXOpAM0qhgwoLRpwJy/VnVbwAAcgEw+pNy1rb94QLgbwAAt0Gl/M4k+UMwwyRGQ8b47/v6QBcfncPxnfPK9U3Zuz45SIoGK0kTrwBOwdYFQEklItYUUbJx41NTuNLyD40h7LlnnjbGxbbEplyT8PdVQ1lltQDglKwArzWW8frjUonowLtskN1esBepHNsaSMHiweXVRcE+05Ys66I78ms+7XpStRzInfDXulWz3lfnBUNU1PM6CCwqjAgvZY0ld09hlTKHc196r4GvsI7N0rJlfFS3DuDbaqzLb0PKj521P+x+YgQciDJOLDYJK+G+ehANP/KVjvXMVaq2NERFtsSlShWL/YC7dKCArOlDRnWjCSTGSj5WCWd0eZELMrLSzK93xwMACuQFcZ0reETAWnGIXLBCQXcLtk6DdeUsVB51+WDVecRzK+1/uV99vdex58sMpeue9HjkunFzHE0KZiX9Y88aRsDpbgAASFaPaA64xwqP96o3L2+X4+zZD2zvb/uDJqiy1PwFo08pmoL0XQMAfIyXUjrFJsjfAADWrMjh+D7v8OFEJQsn/NFHR4J5cCd+GyQ+kCIwC/u/vWk9/3jyIJ/2xUs7stdtPM6yaQkXoRu5Bw+0y1v57gUl4xarq7ZyLPeyQj0ueCkPf6B+GUuNmvdDWq0akOKogc5krq03GMsLUx4WazPEAYBArzUWAMBfFxKsuw3B3xDRTfA5REpUDDZiNU3eZupFSC5o6fhiacs9lUqZqlZ+GPLQ1wHzyfv0RlNtr15XCkcXjQzylZGzp4ivX7m5m/OPHl3EPFS92RDe6JF5wiBTUgEMWfuT+7ISSBlX2Bdc1iLat6mgv6dSGdM9ZR80hEc8AOnTakFuaxR7Abse+XQSeScTrGblMa4eixJO6l8DAAIrL7D8VuA2wp0TmCDSYo8xoaC7BVunEQugyF8RSHfUe703vXb7fkgvvT1rwweH5LqoofbCBvSpEfF4QxRktFRh+xIxTtSSGXItm8T6ZZE9THVkutSJ0cxyThHT8xa7XABY5Hae9GTlfGL/6ddPlKRsD0afaq0xFdvxCwAQAQQiF4CQtAAgvdyIRaOXYrg/AQBcFFUpepR8FzNXIqVEEe0Pcmz7EN6M7dt301oHYHmqwIeLlifBPiyxdKKctEP6PmisVrWDPizsaS4Nll4XRjumYuVCHABA9AZyrXGKHSb4IHJxIQWcVBPp58+P3JdlybzDuEUiMwK25DqDQIOxvV5paSgV38pgsTzm1evLSl3yxdqUAmPlAACkrC+SY2IswBJMiKYrFsWK1K5aMs7S/MnYiNatWutjY9rozaYHwLc9Xsm8ywkkhsYmlS6Shq9SZVgUalKbcmWMFG0030PSAiBA8gL3Wi8m01n5SQIAQkV3U2u/+/gjR/766pCy3IjxHGXagIBuv3uzsv5n++qbj2jS9nG6w5RxT5qrVl3Dzw2v1GWWZm2gMhoAUJz3koFOEcA7b0YKzmJRdH1AbAWd3f618/zf78p+aAxGn7SLKHDl/AYAIBcAU+DGIaMnko+xgssl5+dVtsxkGVQYQFmKEypLOPNRqbz0MvqkKirlWsC9zFetNFeYRpGmcc46wO36BVwFFmYvXvWlmGWAmooXDW2+MqFwWBbSC2azsaMGdzMmJAzlR6CVMx5s2TsAALh9kAdmraG+5Crnah70/DmSmzmCCQCADiF43Ob04WMTlZhPWzq0SYh6oUWSPiKsc5EsEwoXqKoAAA7YUUifWHUp2lm7DiUAAO2VsIaPjQerjueF7hus40P1ZAMA/nRZKBiImueQXBmjhJdS55nUOa9G38I2Ai0vCBfBW7nf/9ghf/nqsyxjxEa1J7gAhIruFio6TdTw/nUtDzVYDrpMbbm856wDPJ6/3LfSl2esXL9dzDJATVkpl0419QIW2cNUJ8gWAByPQdeNn5CUbIiK7sP0uAXuwd58x6eO4ycW5CxdeYZq3oLRJxVhASt0FwIAwFtsEBNGf0qWqSLFIbgTAAA0XmTSFfF65yH66OgeoADGsfAARWR1/n5ySFbqgp9x9VkEGRMdgkqhcliibABhLZ9bAuazjeW+qvncMLx5+bsgVc5pY9ky0/houCQiy3AhFvJeSQwAfluBWGuoP7nKuZoHPX+8agMA6EKq1+siwVS9YZE5QtYNFy/2w6XJodlHSsAZHbIKAlM+d3rGJkNEJHJheZXfp9QlWs4LFEnW0oyRpYwU7SxtojpqKrXMMg5eTeKmj+8KaSAn8yPZU4/J67V5na6fPFdvrDWUL9ML3AOa8etqAAA1J6kLhooFQDDkhZp7ppDhGHcUEpiiAQCYZQqXrrgxw1+H+ESDWB6RuBYhYrvr8tWJmWMm7cJtBL/MO+WOU1MvYNGBmeqEAgBQwN/oIX1qmBs8NFFnMT/FAi4j3ddrd+yybd46mp/dS2z6gtEn5XLyd7G7EwCInT/zdVOZ0jP43EULx33z5ujMEeM2+pvrdzoAwD8MkWm6qWb1Xjqr9ZkiPlcUTETBA10XLgzIGj/9a2FxFkFG0aVkEWblmNCynMuKr4nbecvbbtSbTPUlCUaXKY8Hcp+6fnfn5f3gunhxv+3DT0/7EHLWw1DuhVhIp1oAQCDWGupD7njVPOj5vJMbsEnMAgDlSLet3DDI0vyJ+8x1a68XgnVet+uPnO0fd6E1rfTRKcc9A8Rqls7tvQap1n7xZGYesP/++3d5mz685LM8YNkfcupoAEBxCcIq4+IXzHpDXyohRUox4wBInQ7m3X0JlDE079/kHT5yyLHto5s+auTsH1Z6JWUnRQE1zyG5MoaCPMkioQAABEteaBYAt5eH2vtHjvwVW6BRg/rVNN9f71WIQ9UGHijKy3noQO4B3ltpKenDx6yn0T1oHj0kNxNFATlyTao5FtnDVCeEAIBCnoCbUEyfHm1MpRK6wOPFo3KtApBLd86Oj7vL0m2C0afUIvDvd78AAOFAM3IBMPuXdvbWSWkg/OW/KaRUDQDAzRiVnp1r0jWRv631ofv/a4iJ+i/kCK9Ls2m9bvc/uYeOdBOa5N21MQBQCpukpOUQ1O8FLMcB/Xbn5u1xX760M/uLr36TiqlQYgAAATPUXGuoabnKub9iABDTXxLMnUkAgNee/3na7CX9fUBQ/IoFE8DHri9fyeLQclvumvSR41JoXQG4AEuNH92Ec0nhLn5gDuvJzt7p/vP059nbdp+XCgDKokzKqYMNqsiYPk9aAvqvBOs+xlHEciGITRnXzFij6mpYPyi+T5HfbV9d1w+e9Mwd9t9+/ZYP8JA4IkdR9kc0d9qZYlGoSW3LlTG0NIqVCzYAEEx5gdXzFAaDU8MFINC6G8t+F1tTcuQv7RpGjx4RTz3RwhAX2x7iiTwEFkYonbjoDz0guc+e75OZMuMAv6AWA6D0HD4/pNx91JxPNc+pwjGA1Uh0z+4NjJUrdTCEhzUHy5F7aMAib77907Q5cwboTp53SK2lYt+D0adsIhVXuDsBAFIaCHQZzdt3sKOS6JI0UyIHANARIiCL5V2locHvZQrS94TdX+9FfVT0y4DwViFtWvBHfj+977BkPk24POuBQHGDfVjGTJ/Q3Hxv5ZVwABYJ8gev/DfdV65NyJw86yPayxriJ6tAVqqsqm4BILZgFa411LTc8forCwAugrFX5MKKjzJt/yotdXEfvp8kZ1XyUtstEIm/XhHlQMQKB8fy+FULZxsiIoqlz4NAnz86jx1LzF4sz7eWRfmQU4cUVDEQKaHUlLGs+xhHg2wZdzuv9rvwEvOEYO14wMrkM9snnyY7duxKkzNeOQCAjpDX218ZF4qcQwx5tTUA4F8OBFNe+CMLAA6gJV6wQkR3k73fJTayHPkrRybwy0Z0f7mCtdGjL+hjYrroTMb/kHRHOHe+TUud/Rr/kodNIa0Q+KEdhyy5JsVnBtnDAliqOZ8B0dvhpT66U9sHzFXvfVUXFtac6Ibs9eY7/+bcHPfSzh+xXDD6VEy0ZAN3JwCA2ILLNY5esDzpGTMyhiYvl2SdggKyAADoBxuzwOk8BIKvGxO6pYB21qoRXV4qb23xzDS9xdpSKMxxB6g/0Pu4udM6G8uWnQrvnlkA9pzWOZ2XkXlq5tq1n/v4GNTDEikMi1JXGcLC2hThswJ/bTRmQ9myc4vw/A4JAhiotcYCAMQtmZtojIsZWYRGBYFEfe1gD1CvN8d+9kzPnJTZ3wl5IkfhiE2d3MpUscKSYuCSy/VLzpYPuknlYEZWF+FPN90mfP1ndSVAY0lYu2Q9yITn+eOS8qOXpbAQLo+evLwt6f83tOj8sS64ANQLJgAQPTGpoblW7Q3C13+4/BcDmmhYQYqOLnahj1+9ZIUhzNpWzjoRo4Wj4bVXt+iMhsrgU3wZ1vBFXb7917yff/84f9Xac4X7kUEJJ/UrF2Sk4aVUmWBaAARbXhDXmQLrSdzlUjQN4NuL5hnCw7vw5wkurQHV3YKq00gtUIrvXLaRlzsmGSLCUcypopbFHs9124HDHfl7NqJH14phzz+D0gBW4jePi7FF0T1XBGWUsFSvsVKv0zlAdzwL7k1XIR3d93lbPvzIfviwzdeOnPNYqm+myzyDvJJ1nkoQjbXcpdA3pXhB/A46c1Ty4MaWajXm6I2GasJyfgGJg9EnM4NEK/oNAEDmOxb/0KxOq5EjB9WzNnhgi9BvHTb3xbz9+zvlrdl4SZ2eirciFwCIW5ja31gqYUKRljCCz1/0qtYuoGgJyYNX6K1hLYqOxXsj9+CBdnkr373g+3eiEL+VNjVj2OgVLDThBB3yk07rNfgNX3vBPCxJ5t+coj04uYecl3/feLAXVQqBrFRZDagFAG4xyFhrqLrc8RKQbmLaQNr1igUmPZ5L+V983SF3w+ZiAluWwsEBTLOXwUWqHZ+eAleAVen9h08VoxM3ZkWxUwgZWVQFAGBAWACVELmbdp4CXS6YAAD+/CGnyJTiDVG2Z+eszhgwYhKuvtqAW1jfXtUjmzXaBuakZQv7wwBtLEo4afxyZYwUH2m+BxMACAV5gQOOlJynXMan8mUX6nX6wixXYgBAKOhuwdRpaNYoVRlS2jbcyz7pXFEA+sbOn9Edgp+mFnGhAz9z2zvvdbJ/fTDbNwZZ57HEwFlkD1MdTAwAVpAqYeXCaeBq2FNKv6eacxmFSGkmpXQJGV0UKxqMPpXQi6l79wIAiBkk8zS3LXdtxoixE1guXDQTJBcAwL2Gc9YKGZlTMoaMepumT2EZnxuEzmisrvPocnwv4hAIcU+RyOAFOegNFSs8ro+MfAT8s+4DpSnede36uKyk8R/K7ZuLBlyt0uoiacNwQhz6TVgyewO8Dj5b5LKCMfmiooFwKAj98YJ5WBLXBSvoQXj9pHGlUKqsMgEAwVprDAAA6RKDc2ehWp9QiOiaJPJiJFfhIPnkgjzJcJ48/Ub29Dk/kujFKhdgM2U/dqKzbcHi32nH6SuHNdWEj1KHttwXC5zSrlNoHsi9bj7T7AMuGj5IYoh9cAaUpr9cFy99DDw8KpcXUuWDCgBgFESUxSVr92cdnVt23JCiXfgdC55BIbHXGuz4Fcwh9iKHAdpYFGoSP5TKVLl8RuWDCgDgXiMDLC+wFzfIH24//ksX27ylf8jlqVwwMai6W8HggqnTcIH+alZ9Qh8d9ZDOZH5AZ9SX82QC0Dc4ca5c3uPc41AbuJd97GOPy/1nzo6POsoKDFdAJNYCKd/+cXqfwf3545B7HovxgEX2BKoOlm5SinXSgxM80sS+0e05fWz0f8BKpiFYFtb0enW5+Xu/7ox77JBaLzjwoRg4F4w+pQgP3ne/AADIdxkFAQxpCwDEcyScLI0e3gxWABX4cyAWYVSNuZILAJBjFrBF8UZjiJk9tYOpQrn5QpMqt/CySTKhxfjt0/BGTmTeuMVv/R8EhZkoCFyW7fzzdI/sKeSLCo4OnBkrzHMmXHp68BX2YB6WpHXB6q+MVZoRc0LVAiCIa022ck5w1wBY7orj8LGu1LloeYs17q1pnQwVwF2D97rEKTgiABCLwgGvUr0NpeInCvuByLlHbMvXd+ebNPL3EgEAYM6rjVPSuOUJqQvTew0sFmfAR4tcAIBoisxowo7oiFs2N9EQHT28iGuN12t3X7o8MGNsyqc0slBOmVADAECxOpmzaUcnx2efpcsZB+fPn5y0Suj2wa1zEQuA25lRXtymNxlr8fvz5OfvSh86uq8ssJ6wd3FBgFkUahI/ZMsYWYzFFw5BACCg8oK0992Z2YsyBo1MlcNior4oYk0UVN2tYHDB1GkI7qvF/PZp5gEf08GT5/zrUp+siVP38dvAxVJCsXQ8V64nZowa/wFNf74yuDVEisvDch6TaGGRParVAZAs9/sfOwiDc4vxjeQqRtI3sQ8ACkBdrF5gd+xPHzKqm+98CEafctZagMv6DQBALgDWAA+Gqbu4RbMHGOLjxhXzS0fBsa5dH8Pyyi1GCPJniuzaeY7eanlB2KeYjxLhMiw7ijeijRgQjICM48wvWS86WJM4wmuSaoo7MgcfPWQ1jTVBMA9LEgDA4q8smkowVAEAdLHC+NYHZK31e61KRNNmOyFYZZnC/SsROIgYsFEQgZ9GMJHMyaTGzqRwoP0wZth7ENStCZ82qRgoWP8+xkuvWGowtQEANEactRcr0Bs1vH9d68MPvS/MYw2XYuYXJqk1EnIAAONLrlgqQSl/TZx7DCiXuc6LXKCnr6R46PsO+/ZZc2UItGrQRxTWISieLAq1BgDc5kCoyAvC3sdGkCeuIYL7FCovGWUd/5AREN2N0/daPRcX1eXlrQCe/Yc/PlafeDkALNb6ijEgH9alhCCHVANeYN7j5s+caoyM6FXkrCTIeqbzmLDoWGQPSx0U38Bao+Y6zpqt4CelCxQjmaBTcOVI+ibBYoBzy509p6+s+Ga0sX6C0SftwRT4choAoCP5CiPBjnKNZmevSp82N1UqnZXk3IEgiZ005kV4dZ8kVBx9dcUEMgqiF966xVYw2a8hUNqdEIxkOaCaqTSvIJxg7NdjKe4FBsyXN6cPH5sobIcYBErmRYfoMyPim4V7aeOEU27e+ozJqSmS84IO7tmTB+tjY5P41g5obl1Xro3ISp6wg8/PYB6WpKBFYGJ81X7sp1dyFqw4KbnO0IGPQKZuXVYYrJYnseUpDmClr1X4C4vnau7XB9qLZdkI1lpjGq/YRZp2fcIERXTtWC6sVfN3IUJ/fcHeRkqiqG8+q8IBpqkNzXVrrxdG0IWdlWb/9UQ321uLTwjXDk5Rmd6ZVgAAIABJREFU4BRgmS/pyCzWUqfWKpIclFSoGfIWR44aUt96f/1NYO2VUGRcsBfcN65PyEgcv5lmb4nNlT8DyAYVAMAFEgVmyXWV4y4D5crOwqUS5PRECcuP8N7dK4U/+eQHYCpaWbBPLtt/+bUnbs0K5zS8zxv3hj/RaG2xbBgE6xcWhZq0jphkDM2iFCkTTAuAUJEXpL0POsBlx4/HX81ZtOyUKJtv+58XS6NaeFmSiCcSTN0N0RhMnYb4iCMzTzvpQUPMV51k5YoumLaVGwaRLN34awEnszj9Mzt7QcbA4m4MrOcxbv2xyB6WOiR3Rtr9ge4UEb1fna0Pt76IzdYg8uBECMbu9N5KS0kfPmY9rfjDAsuEx4lg9Ek7jgCX0wAATkBy5oVtN+pNRRXwwsmAF2rnpX9SsqbP/Yrmkl1kElE+ySF9nzNXKD8OIg7XEMtfKYXIEqN4o3zeTtd++2d7E3O3bL9KWkTRQ/rUMD/88Fx4+WsoLINSIOYeOtINa/Ijhn5Tpv/iXs0earAKA2CI+h6LpC/jxmz7eNcQUgoqJJjCe3YbbYiMeE3o6kC6tATzsERzQkyb5HadyN+z97XczduuiQmJ6LEjHzXXrbMAFxG1sF4AAABstGRkgncrfXrG2MmriPsoSGuNVTknXqRhT0Ju9COQGi+JmBoPRZNNGtrUUqPqfGFkfe5iTaEkKVE44lcswCq1xL1BMMOmBuRAFsaNGd7HGBeXVOT1VbCg/QEAoC5ErL1gR+RttP1v2wzH3v2ZRPkpsrdgrqgyKbAe8MEEAIgBcwFE9aSlT4X9vEbsXBSTw3x+SAEA3ByS3FcghgUAuuOzUmbuINFClI0iVgQsCjVpjlllDOuaEbv8Se0xJX366pLcNgItL7h1g3PZQTJWIr0u92DS55VZkG6sPTEVHUVA0aDpbki/DaIFgCjv3Z6/nCdPDc+eOe+I2HrjQNcWzy3XW8yN+OVIjziFZQiWn76z1Xn06EDi2SxyVollvVFyHgt5wCJ7WOpweicmywrHJ7gXOP46NxQyEB0qNkcF0fCt1arPFur1RcqKAAAioK7TY8t9N2/dplRRoAY9rE4f391UqvRkoU5BcmkMRp9qyFM/tOEXAACZ/iMXgCJ5zP1AvKpNkl4Gii5kz1V3Vs5G+9HjW8VeMXUgPCJf6VjPXKNGV7h8diDmqSxoHB2Iuvz8D22r3x8jtdgBiU6BKJu9cYcREohw6fjBm5W9x3n2wndue06+0RoVZqpZ9VnwV21HyqcK9bJdFy4MyBo//WsSU0mv95yQ4Pp1/+622Xa5LvzzrSfrFqdEw2tPWVO58k30EZGtcH0XRB9fkz5yXIqYAilmLsxZaThdB73paTvzz5w/qvc4XGDeWd1UpuzzuojwdjjeiyGbwT4siS+Vt/mc4cnJecf9++/bsrftPs9ZP8BaC2/bvFLYff95FuIl9PQaDNWK+iXr8pEYB/MutCdv/7x4vzn+3CtVVkVQZQ+YhF3QuRx/cv15dJk5n34xzbHto5u+/oOx1pSMV8ysGbcn0b4wlq/wtCEyqh0cWlUIe5nqdUqJwkEE124DNVMg28YaoTwQu0Tr3J6znhs3l+Qe+mFf4XyCyV1ks6dqmmtU6YyThSD6snQ6fXgR6xwJ/3I5JqhF6Bex9vLtC6/Dud+TkfGpT5YYYkrFmqtUet4QHdVB6VwpObCCCQDoECi3YOZcQ0REV+EYuLMLAV3/XF1mP3jwR18qSSRHrQ0fqmW6t2pPg9XcokjQ19uyLFOn10Xy41B4BP6aWH5JzSFYS3lstg9cVy7vBRe+6+j8g7XXBAJNddIZTQ9gXP1ETbFZFWoc7UpkDOvaIVoAoDPb64W9p/Oytl2kHgTvcp79a3j2lFmH+f8eCvKCo0fc0tOj93j+cmdmbXKdOf8V0ps4HaJcufb6sLAX+KbROF5RgSmkKPa+I9mPuluwdRqxBzYkPzje22wfu69e2Yf2LGIJJ3crV3gM5G4Lncn0WLH0f2jhUligSugSHp3b9Ys3M/sDn77M6awVKjY3REZ2wlmoSenKSs7jYmctS0o/hjqoX9JDBqcuIhkPOps3P/970NN/9xqNRn1E+CN6i6WpMIsaCg4LxbP1JnODwvFIuJxK6E/ZOofjO/6ZjNq11Kh5vz4mprExIrwV0zwtmPWGvlRCCnZdwX3IH32qImfVbUQDAPj8RKbTUd07L9GZLU+LvdTfVhZ1+chcFkXP13vdDu7fDMZILpKlXp+AW1jYuQOFxXX56sTMMZN2Uc2thDkaVRv8QjAO182bUzJHjH1Hqq6UCadUfeF3GgHuqwMgwFOmKlWWSYEpUjQgxN9x5q+BOVNmHcSVDfZhiWgSE4hS4yvyHdaW8/ylRGPFcl2FObSlAgsqVlZv+2S9C9YmT4jSTMhxH+i1pmi8aE/OnNTTkJAwHi41ioFPhLo7T58ZQBNNXqnCIfIyhQcgpC5glAu04OJ4yHXy9DTTf+qt4udshj0qGoCIGQBAtCH6Rw1ZprNaWkjKeIqxIFAOwNOBAJ5+Q1GcuUhQAQCkcElZyVGOzAd2uy9f3mqsXn0lzEGsryp1YEGV5tBHS9qcpUm6U6fsuCGUVACAcrroi5GsykJAXvgGwa3hdm1WwsXlcfqBFS0JayYd3Yj4rkRUAABqJki6WyjoNFJuX3Lng8Y6ztcmBwI88sA7QtchuX2ieCNS7mJKz2M+TSyyh6UO16cEQEXDK/SwhlyxLPXqjTVYzE8X1pGKOQUyIj5x4FR9eHg3lc5kaReCYPRJw8TAlvEbAICC64QHdiwq9YZMf0YP621MiE+UQn4V9QgXH/AjWpf7ztbFNL5IRfpCgUmmj+8KeUknK6Kx4IIojKAqNq7YWZPbGCuWnwEHYGnW8XOKV27ehrR5yyaTFC9c2zGjhz9ouq/eUlHzdjGiAJ20/3S8r5gvfSgclkgYQ0T40YaYqAHUQBJv3JxlhcOx2/bJnrHIPQIXWA8X8ZrPOkUX4oKGsMG2BPPDmYNeh8i8ieO3CqcukGtNlfGiFJdVK80l+bZL7RffpTj/sy8HS7l6+NpSrHCIuVzk2z9NmzNngDAYj2JFGmSfOy19bkbqwjW6KuWt8X3/b4vBbHrYNyZShGXfd0UAAGoEZHz8hKRkQ1R0HyWADQJ/HT8dH0Abm0Nq/sW+BxsAQLShNFyRjR9dJ2ruKTYIBHZfuTY5c/KsjyI6vlgx7PlndhQBfjBZWYjNIQVuxICxYA33BqOMpIrvw6xQYwhXQ8bIXUOk80xuO5LlRdzKgi0v+LTTmPSTxgr7/aLz7Jkh5uo1p/MD6lEDAKjhIOhuIaHTwNAV62/QBndGOh37cjZuHSzmriWcQ87Ct+lji3Dur5JrG/ULD0eu85eGSenKis9jHjEssoelTmGXCKwbOXASWM72kHsRR3vDfuK3PigOSzEeSAEAiACF8rxQdwBA3n356tjM0RM/kpzXYPQpSVRAC/gFAEDp/5C58Z0JABTw39KhTUJU65aT9WHhrZUoicLpRC9GEFjwfdv2nUvlCDDcsiigcZI+zNpGaGIpuoyUgA/QMCtvOOENJlfOU2cmSfl9kejnAo706NwbTDr7UVsDgMk7+BNtyF23eY4U2BIqhyUaP3cBhqCROP9wHH9I/MVGz4VX5rx9BzuSXFnUUlZj58983VS69ESxPeTOyJpHygscqLWm1ni59fl65yHgctOTFpy7PW+es65//pkiN86IGgqHmE+c++bNcZkjxm0stt5uH57Jhsjw16llD+xDb759V87uzybz43bgUkWJpXdTDAAUDIaLidLgoYk6i/kpWZdIUGjcGRmLMmYteEcyCKlK53koAABoKAVZbGZCFpvWtDwrOPM2FAG7CVGb5aZng0vFQ6a6tSeCmfCjNEqrb685T51OojmDFCnUgrlXS8bIWVKhAABw9AZRXhTjF/IbnpDc2lixwjiaxwQ+oA6umh5hRH1ZAEBR/TIgulso6TQs5yNimc9VAKxlZ2VOnb1bdiwu1AgAv7GjBnczJiQMlaFTOb12x6e2XXvGkWJN8deXGuexrz0W2cNSR7g/kLUtuMBMpQF6ORdcOzw2bd461nefYQIAfGcyirNTpxbquz6NPC+knaBb0MhKLjZMgPukoSsAZfwGACALgH9T7ARgJP7qglN42rftoY+OeR18QMvLWpQ+opC7gNN5xHnt+prsxau+VF1phMM1ttcrLSG3dyu92fKo3gBmlUV8vr02QDBveO3O4+7rN7ZnbdhyQM7LO5G3vn7j41vqreDzY0CuD4aYwmGjiw0AHuAXdNqTnbPXcfDQDrEghbLmEIR5zKDeTxnLlX359pghuneB+TV3WHh1tzxO5wl4adyetXrDLtrxhtJhyfFDYpw0/MUFY+Je3jMyp2QMGfU2ju9qKquorbBHGg7Vh1megnVZWnhxkLJG8CmQ3Br301pTc7w+emN6dGlmLFvmJbQ3YH2W8e1J7hKi02XBvrjktdl25x/5ebtoTBGRjaGWwhE7f0Z3sCiaUSxYplhwUKCLk49t27ykj4n+LxzatWGMcYUy0ucm5XQcgZgCezLXvv8Zbh9iczYTUpIiVqgFAPjYisYQ0bpVa31sTBuwRKgHgEYcH7Di4hS4vde8dvuPrr8vbs5et/G46jJcQviFCgDgIxNFNrc+2aSLPjKyNcx7Jfj3mH/nveC8cTgOu69c/TBrxfqDOH5hU9syplKUpMftuQw+rF86f/1jU87SlWdozxo1FGpfX6rLGIpBhAwAUEBrMOQFkU0ABMQM6fugqWb1XjqrtWmRs8kLaxitmVzb5/ZvDq716S04frIAAIU0BUB3CzmdxqfX9H+jqbFcubZ6q7UhBMhG6XcLZQj/jPTk5H7u+uP0Tjn7VnRrFMy7sWb118EdpBH2bHa5TkIsrU8gyPR2OQ91ap3H3DnH4M/PUgfLK5q9YcvZYd//3RahTq8EAOCfL5amjTvA+fIknMmgVxQ9kwtdsCV0CwoRWVgEnSGB7lMOfX4o6xcAwAyEosv/v0HH/EB5MJpEF6mIp55oAcrus3qz6T4w9Y0rovggouDggL9sMIk567HlHXZeOP+Z7f1tfwRaYQwGf7Q+NQ5oHNA4oHFA44DGAY0DGgc0Dmgc0DigcSBkOeAXAMBUAABEheywNcI0Dmgc0DigcUDjgMYBjQMaBzQOaBzQOKBxQOPA3cUBvwEAyP8/+u7ipTZajQMaBzQOaBzQOKBxQOOAxgGNAxoHNA5oHNA4ELIc8AsAYIThIgCg0Bc8ZIevEaZxQOOAxgGNAxoHNA5oHNA4oHFA44DGAY0DGgfuDg74BQAwFAAAhfl97w5eaqPUOKBxQOOAxgGNAxoHNA5oHNA4oHFA44DGAY0DIcsBvwAA+gIAAAXI034aBzQOaBzQOKBxQOOAxgGNAxoHNA5oHNA4oHFA40DwOeA3ACAMxhYf/PFpFGgc0DigcUDjgMYBjQMaBzQOaBzQOKBxQOOAxgGNA8ABvwAAiLM+AABZA2g/jQMaBzQO3JUciIB8ur169a1bo1bNNhHhkU+YjMbqkG8a5TtG6VILft58j8eb4YLUoXl5tsNn/zyza+3aVSdzc3PvSp5pg9Y4oHFA44DGAY0DGgc0DmgcUJ0D3oIWr9C0zHKJt0LDCfDHUpeGJq3MHcqBRUuWT46KjO7DJ9/j8dz47uDBdmvXrryg5rAC2ZeadKemzutWpmzZOfw2XS7Xb1s2b+n85Zd7MnB9sdRRk+ZQbOvxxx+P6Nmz7xaT2fwwos/r1bmuX7s6bOzYpA/9TW+bNh0SWr7QcmhkZOTLcNmX7Q7l9Xhu5dhyNn/80fale/fuzfQ3vSWxfdz+d9gd+/r37/WKv8ar7UN/cfbOaVdbA3fOXGmU6nS49RoIvkjJYm0fBWIWtD7uQg4gAAD9XaUZO8slHgEASOlFGQG0n8aBQg4E8lIeyL7UnGKWg4+ljpo0h2JbQ4YMv+/Bhx7eatAbOHckr9dz/fChAx1XrVp1zl/0VqxY0TgicXTv+LiERINBH6W0H7AMyEnPSJs7f27qmsuXL7uVtnc31dcAgLtptkNnrJosZp+L5OSxj1apVv2N7R9sH08Cu9lb12riOKABANq68CcHGjVqFPnKqz1H2XJyjgfi8cWfYykhbXsKAIBrNONhAQAsBQCAiaYDrczdw4FAXsoD2ZeaM8iiQLLUUZPmUGxr1uz53cuULp0KL/AoM4nO4XQemjUjtdv58ycd/qC3efPmsR07dV9isZif9vWpRj9eQC4cDue+bR9sHKxZA9BzVAMA6HmllVSPA5osls/LAQOG1ACwdo7ZZHrU7Xb/IWbtJr91rYYYBzQAQFsf/uCA8DHkxvXrSaNHj9zkj760NmVxAAEA6DHpBk0tVgAApQHk+bnSdKWVKekcCOSlPJB9qTlvLAokSx01aQ7FtpatWL0izBrW1kdbZlbGvBHDBs/1B6116tSxDhuRDP1ZW0i1Dxf6LPgrBCEALLDAX4xUPafD8f3u3Tv77dy585ZUWe27TqcBANoqCAYHNFlMz3Xf62BUVGQP8BhFsaN0Uu5u9K1rJWk4oAEANFzSysjhALLkqVmr7jyTyVjDV08DAORw0K9l0eUf/d2k6YUFAEAXfwQAIEsA7adxoJADgbyUB7IvNaeYRYFkqaMmzaHWVocOXcq0btN6m9F4+wCCR/Tc83+f7z01ZeJ+f9C6ePGKCRGRkX1xL/8oxkV2TtaG0ydPfbhz57bzOFN+BCC0b9/pgapVq/W0AIgA7YTj6MzNy92cnDQ8UQsQKD2LGgAgzSOthPoc0GQxPU8npEx5suq9VdeAkVaEr5YGANDzT42SuPWKrM7gD8UbQq+Ffvk57PkHBg7sO4jUuLaP/ML2gDS6YsXa9y1Wy9P8zjQAICCsp+nEBYXQXxpNYVYAIBoa5xBd7adxwMeBQF7KA9mXmjPMcvCx1FGT5lBrS6hYglnp2d27dnfcsWMLldmTnPGMGDGq/n/q37/JYDCgwKeFP1CgnDk52atSZ01LleO/jwIItm3bdrHZYn5SCCggIOPi3xf7paS8+ZUcGu/GshoAcDfOevDHrMli+jnQAAB6XvmrJG69+isws5wxaPtIDrdCq6wGAITWfAioQZd/ZIGKDSgupJwFAEC+/wgAwL5ihTRrNOL8yoFAXsoD2ZeaTGM5+FjqqElzqLU1f+GSxNiYuJE+uvLt+R8P7N+nvz/oXLJ01WxI91cksjy6/N9Ku5UCr/XrWfpEFgFDhiZODQ8P7yYEASCWwbcQy+A1f8UyYKE3FOsEAwAIRT5oNGkcCFUOaABA8GcmVAGA4HNGo4CVAxoAwMq5gNRzFgAAVNmlWAEAFAG70KwrIMPSOgl5DgTyUh7IvtRkPMtlnqWOmjSHUltVq9a1jBk3epPFbG6M6ELmjDdu3hw9JnnERrXpFLoa+NqHFEdfzJo1u6+SS/pzz7WK69K1yyaTyfQAn24YT/bpU3/2SE2d8qPa4ylJ7WkAQEmaTW0sJZEDGgAQ/FnVAIDgz0FJo0ADAEJ6RtHrvx3+smmoZAUAIqFx9Kf9NA4UciCQl/JA9qXmFLNc5lnqqElzKLXVt2/f6o0aN9sGfqVlEV0eryf955+OdV68eMHvatM5dmxKkxo1a6zjp/yDC7r9n0uXBk6cOPZTpf3NSH2rU7kyFebq9boiGVX8GdBQKc2hUl8DAEJlJjQ6NA7gOaABAMFfGRoAEPw5KGkUaABASM8oAgDy4S+HhkoWAMBYcPlXnAebhkCtzJ3DgUBeygPZl5ozwHKZZ6mjJs2h1NbMmXPaly1XfqHv0uxyOo+tW7eqy/fff5+rNp3CvjjAAYL+fXfwYLu1a1deUNpfu3btSrVp22GbyWiqxW8LLAz29e/fq4jbgdK+Slp9DQAoaTOqjaekcUADAII/oxoAEPw5KGkUaABASM8oev3Pgz8qfZgVAED+/5KprUKaTRpxqnMgkJfyQPalJqNYLvMsddSkOZTaWrrs7XngO9/FR1OOLXv10MEDJvmDxkAoT8J0hmgcWqRs6dnUAABpHmklNA4EkwMaABBM7t/uOxBnWPBHqVEQSA5oAEAguS27L/T6jwAA9Cf5YwEADNAqAgBQKkDtp3GgkAOBvJSr3VfFihWN3Xv0bHBvpcptrWFhj5sMhgo6yN8OQdpQ2kvuh4K/wf9kudzuc7m23K+P/XJk+4Z16y7KWQIsl3mWOmI0Pf744xFt27/UOiEuob3JZL4PxpjgGycaI/yluVzO39PT0ravX79616lTpxCqGPRfgd/8VvCb/0/BfKhmjo8bHM4CQO2Ug3PnLuwfF5/wpi8tk9vjuerIz/9u48Z33mKxakBWBU2aPNUiOja2hcVkqq83GKJgbouAtdBXFowjzWG3H7964/r2LRs3HFBrjtHaevHFji1iY2Oeh5SHDcBVIw54i/YROjd8+8jm9XgyHS7XiYzMtF0ff7h9t9yxBgMAYNmHwjq49YOCQvbq1e+l2Pj4TmaTCe1Hbr4K0nXdcjqcx65du/reqlVLvxHLOIHyrnfq1LVzbFx8J0iRWQva4dz0Cvb0TbvDfvDcmTNrly9f/HOgUk0K9yyiRwhwIdnbv/+Q58qVL9cb5FF933pB44f/znK6XCezs7M++WzPx9v37t1LFdyIv5+FCiu/f9T38JHJPeLj4ntCpo8qSA4ifoGlz5W8vLzPfjv563srly4942uPdg1MmTLzhXsqVVoG7Vl5615xfA+cTHJ73P/sP7CvI81Z5M9zDtZwlSZNm+4EPpaRc1jItaqCoKy6Xr361q1Tp+7L1vCw54wGYzm+jEPyDXhyzZ6X/+WJk79u4s+fHLrE1o2vnebNm8e2bNX2pdiYWLTnqqq9duXQiysbqgAA7T6iGX+XLl3KN278ZJeIqMjWJqPxXoH8vO5wOH44/9fZNUuWLDzik3s0commb1+ZQOhUOEBNmH4P7Y0BA4Y8WL1mzV5Ws6WJwYiyF+kLMrZ582GvXbXbHYfPnT3zDu05gDtraXgjfJzB8Ry1w5pCkEUHuAvOY9/rP5XOzgoAoAWFFDvtR8sB2JgR7dtUMN1Xu64xMqqq12Cw6iMjG3gd9rN6u+Om16vLd/194WjOnq8v6ELkwkU7NF85tS/lYv2r1RdKy9byhZZDIyMjX4aDQ9aaRgoqpKA7cebPUxNmz555hIZfLAcfSx0cLWisbdq2mWG1WF/gAxtidMMY83Jttg3vvbduzuHDh200Y/RXmaTRbz5Sr07dDUA7Bz663Z5LX+79osPmzRsu+6NPYX++Puz5+TsTE4cODNQlSmps6NBPTn7z2Yr33JMISugDwswCUvU9Hm+OLSd7HYAOi1nnOClp9EM1a9ZJgvSGTWnX1r90efPz8vJ3QyrHSbt27aDKX8ty+EvxQeo7yz4UUzjQvE2dOrM3AEAjaWSPy+U+e+rk70Pmzk39mU8rutSNSBzdOz4uIZEfrwI3HiSz4EJ95NB3B4cBuPe31JiVfpdStCHORuPqNarNh3V7r3RfsE7y8z/ZsW3LRDlAAOkiV7nyPTGPN232NoAuCHTA/hC/srIzF4wYNnguKkC7BkjuPdDWouFDB6VKj7V4CbRe5sxbtCrMGtaG/xWyoOxKGjm0r5g8CsQ5528AAI1/3LhJL5arUH48XPrvoeEhd0Z73GfPnD6VRHtG+9oVAwAQ2PbKqz1HRUVF9vj3gkWmKFjnaEkGALp27VHxyaefmgr6TAuaMw/JzzN/nhyJ1oGUXKJZW6hMIHUqKQAgOXnsozVr1Z1nMhlrSNEvZ1/cLQBACTmPEQCA9HQUC0DyxwIAoDoIAIiXbP0uLxA1qF9N8/31uhnCrc29BiP3uiDFEu7Vw+P5x5Nt+5/j24Pv527ZflWqTqh8V+tSTjMepX2hzf7mxJQO5ctWmEajfIvRhF6MsnOylo8bMypV6lJIq0Dy+2Opw6+Pxjpx8vSupRNKT5a6IJDGiV6ZTp0+PWBO6vSjNPPjjzLotTw+odQEX9uAZH+VOHJwDymes9JCUuLRfGekp02dMGHsGn/1TUszUkDatm27GC7eT9IoQWLtAph19vChQz1Xr15+lrZ/pAj3eL33hPCw8FeU9g+vEzf/Ondm4PTpUw5K9X+nAwCf79l19I03+i62WC3Py+EbyhJx4fyFAVOmjP8a8Qi9QHbs1H2JxWJ+Wk47APpcPnb0x1eXLVt0SorXSr6TFO2dH+7s+vSzT7crlZAwnuYCxadBrizCXeR+OHx4QMNGjZaJXf5Rn8KsHHJkMS6FqBL3nh49e1Z+stnT2/iXX6mgpIE85/wJAHTs2LVci5Ytl4D1V2M569y3bpBelZebu2Hx4nmTaa2dSABAtWpVSzVq1Hi10WSsLXdvsMhYuX1I6Q5yLS6U9E+qK2cf4dqYNi31xQoVK86Uq7v5dLUvPtv7drv27Tb7rAlRH3L2ZjB0KhIAMHny+E0zZswZFRMbDamQfa/9dLNGo7veDQBACTqPke8/CgDoolkBrACABRovRdPB3VbGCgpx2KudXjfFxvTWGQzllYyfAwPsjs/zfvxhSt7KdxUHHVNCC01dpZdymj58ZZT0hYT39OmzB8fExibRgDI0dNHmhmc5+Fjq+GhGY4X6EyIiI/uyKE78sSPz5RvXb0wYMyZxMw1P1CyDxjF33pINVqvlWV+76Wm3piYmDluhZj/CthYsWjo6Jjp2qPDf0d50OJz7/vj9xIxFi+b94U8aSG2/8Uafe5s2e2ItvJ7WU6t/eB0+sfuTHd137tx5S6pNdPns9HK3FRaL9UmpsrTfaS+mdzIAcPHviwPKli//SpjV2oKWL/xy6AJ8+PtD3W7cuJzR5r8d3gUltgFLO6Dw/rJl85ZuX365J4OlPk0dEgAA5qEfx8bEJbLKXyEQIkZLsYuc2/UnrLPrkEq0qdQYhK/rcmTqX+DAAAAgAElEQVTx6NETG9auUwtZLEX7+lHiQoTLGuKCsez6eEdH3H4N9DnnLwBg4MChdR5+5JF3DAZjZan5kvrudDi+3717Zz8a+YYDAM6eOfdmrdo1FiuhRY6MlRqP1PeSaAEwe86CN0ollEpRIDs89vy8rWaL9UH+2UkLAARLp8IBANdv3BgVGR5eQ4l+J6W7lnQAoISdxwgAQCkA3VKyAX1nAQBQPQQAlKbp4G4pgy7+ET27JhkiI3ro9AYUI0G9H7gHeDKzFqbPmLtUd/ky1cSq1zl9S0ou5fS93C6ppK+pU1NbVbyn4hI4QAp8o/7t/baPlP2brMyMA2fPnvsZ/j+HpFWvXuP+mNiYRyEAXfMCX9FCn2ZfbeQ3+uOxw13FfA7lKJC+dlnqoLrooJqVOi8F3Bt64y7/yO8cFNy96bfSvzh37uyvqE6lSpWrl6tQrj2YmTbHoetyFG+5cypWXvj6BXRk/nHqZA9/WyT06TOgRqPHG28imZwiIAB+F3Kyc/7HEhOClUfIb3xk4pj3zGZzE2Eb6ECHGA7Hcm1531y9eu27GzeuXUdlwC8/9p7KlR+Liox82my2oJc0rJyiCayI1hYoYnMjwiO6YvpHrjF/QJyML9LS0o5cunTxHCoTBouqatWqjaKiYx63Wq3IYgHrcgNZEL6YNWt23/PnTxLN2O5cAMCbB4rmCbi0PyKIi5DtdDqO2HJyDsB6slvDwquIyRrwT9+iN+hjgaUv+PjPxQxA8svh+DbXlvOrHrTbyPDIJmBl0IR/CeWXz0jPmJKYOORt1nUoVQ8HAACdKFARkPSvfzxyQ8nNtW36+fjxdzZtevcvZFnzcvfuFZo0bNIxOiamD86vnBYswgWt4tON+gY/p/+BDNyanZ1jq1Wr1mMQj6EDZOd48NLFvwelpLy5l0UWI+uY3n0GoJglRQAamv0l5CsOAEVlxNoK5jmHaFMjCODty3/D98ByrSJWzrhcv+Xk2j6+eOHCt5mZWZlIxoD/87MxUdHtjBArBnfu5dvtny+cP7u/lCWAcN14PO7zHo/OLTSxRuco7Lkf8mw5h9HeNZutpSOjIpGeUAd3SUX7NCc7e8GwYQM5txJ//koaADBx4rRnqlStshwnz9A+tjvyP7125dqH6MwRWwtoDqANL/AeZTXjfjQAQDB1Ktx+gnX3DQCZSL7zY1Vx528+xBICoOMCOgfgnH7EarE0hZhA2IdbWNsX93+zv9O77665JLUeWYMAhmYMgBJ3HiPz/yz4Q2tb8scKAKDF5gMAWNuQJO6OKACKcEzK2A6m8mUnkzaXGuPgrAGcjn05G7cOduzdLzsQkho0SLWh5FIu1bbwO2tfJCGEXmZu3bw5dcGCOe+LBdpCdCBfq1q16y4AuVpNSJdUDneWyzxLHUTX9FmzkYvD/OJKiDc/J8e24f331r1F8vlGfsVJyeMGxcXGDhOalfleIOWYisudX2H5Yun/QPGD18vO/ny99NEwa/b87mVKl55B8+Lg8XrTXU7H8cyMzF1Hfj6y738bN15ROnZc/bfemv96QqkyU3zpEH1l4BJ5+OCBg0OlDnJ0OXn11Z6j4eXgNeG4aGIr4JQRRAMycT35x++DwE+dA5RIP7S+RiaN6RMfFwdWOIYIfjkacOdOBQCE/EBKa3pG2tz5c1PXCOUOZ2aaMh3WXqnJQh4hVgOf0CWaAyKB73/9efrkcJyfM+em0aNXSnhERFfhhcjhdB6aNSO1mxjYomT9kuQtv020Zj//7PMB27ZtvobrC9H/+uu9ZwMo8qKQfhTPYO3q5d3FYleIAQAohsune/a8huu7WbNmUefOncvjz4tcWSx0W0LjE3u1J/F66NCR9R58sAGAPv8q8EL3BH7dYJ9ziBalAACa9159BmwEN41HhXzh+3OTeAbB0Go0ePiRYm4eSJeCuDarhgzpP1VsbUsDR56r125cnbZ00YKPcDoD6v+hhx6eazKbGwr7oZGxSvadr25JAgBee613pSefevIDofUFmk+46H70zjtrkklyQExn8/GKBgAIpk5FOnN99HNWiXbH7n37Pp+0ZcuWYq7DYmcuakNKd/X1U5IAgBJ2HqNLvw8AoBIfrJd3E7SOkCSkfLC2QUVgKBeyNH8yNqp75yU6s0WW/6WSMXldzuM5Oz55zbFzt6SJrpJ+WOqymgqx9IWrQ+Pbhrs4SZlA4fpCkWefa94aXneKBlyRUqjlKpCob5Y6JPqQ0nj92rUxY8cmfUjD98mTpz1fqXKVxULEPdCB8ITp/9AL6KCB/zeSZgxKy/CCw0ygAQGK9ufNdzhdx3Nysvf+/OtPn9BE6pail6Tcs5iWQlCxARABfZzgNVo0u0LVqnUtY8Ykr0L+63xaaV9k+XVIr5RS7h0lAQBA/PrtxC89589/64TYnEvJVRqzZmQxMmxE8gqh2wFYDNyCDAwd/AXmSQEAyNpj3bqVg6SCTyL6hwxNnApWEd2KrlWdK+3WjYmjRo14h8RD0kWOZb3KlcWEi3v+xb//7se3LJDa83PnLv6/uPi4ifyxw4Xl+JrVyzvjeBfscw6NRykAgJNNqF2Hw77/g/9t6k8TCBKBCD179lsqlFXo1f70qZNvpKZO/1HuukHlpUArX5vEfefVua5fuzqM9hyWWh+k7yUJAMDJQR+YM3r0yKlS8XhQTJ/W/+2AACVs0E8pACDYOpUYAMC5Z968NWlKypsbpfhAsqJwOZ3H1q1b1UUqI09JBQBKwHmMsuYgAAC5AFD9WC/vyGwG0kvoEBDA2gYVgaFaKGp4/7rWhxqs0hnpIm7qPN6rEPH/W096xlfO478ezf1w1xUdmDkW/kDBiWz/Qm1z5XtbGKKjOugMehQ0sJiZOSrvBT+2nJ27+oUaCCClqPp7LqUAAO7iMm70u2Ay9QSfFqfT+d28ubNelTIJFNI/f+GSRPBjLXIJlTpE5CqQqE+WOgsXLkuMio4eLrjYOW+l3UpJThq+Xs5c4HzuxF6f5LRNU7Z4+r/AKE9C2qZOndUGAg/NANNOZvcnxDe49Hx34dKFle+uW31EytoEx5+UlOnNK99770q+Cwsyq778z+XBEyaM3kPDU18ZFEn5uebP7zAaDZX49cRS8xAuNSDa0mdANPLlcvpH6ZN69uy7BV7JHubXkzKTvtMBAAQ6Xr1+ZcSbY5J3SPELx29fHTnWOHifdG/exb//6pOSMnGfFB0s38UAAGSm+snH27vQ+GOjvgva2gQm9Q/waRG7CKNyJACAJSK/XFlMMt0HJf39wYP6JtPwlHRukUCyUDjn0LiUAACk114WkJN08ZPKnkAGjujNpREfRowYVf8/9e/fBOcG0pkLf1IyjmZtSJXBrVepOkq+S+lgvrbl7qN+gwbVbPhwo83Awwp8+uQ+RIi5lEjpbsHWqUgAgFyXEpL7Hu3clUQAoIScx8hdGQEA1Nm6WC/vCABAqbhQLADsJVWJEAn1utFvJj1iqVNrlVSQP4Qye225/7N/vX+F3Gj+kSMH1bPe/58ZOjB/wwEBntzczenDxyYWARGCzLhQBwD69u1bvVHjZtsAVynrYxWkX2RG4lNSpjxd+d5qq/m+1CiGwDcHvm5PeumVe/AhOuXWIUWvp/Gtxi0hkimmHCVWydIUpuMDtPv64UMHOq5atYrzLQ/kD0Xdb9WmVXJEePjLciPuCulE8gHcVldu2bRhjdQLKL8ubp/RovdCGpAyMG/+4k3CQH7go7p86NAB03C8LXCJSOXLJSUmrYuXrJwGcSp68vtCa7V//15vkOb2TgcAwFLoWzC9f43G9L7gQrcJgMvGQn7IucR26NClTOs2rbeB61KRNFGseZhp9h3ZFJ0eAOH3g7MYkQqsh1NYadxMcOOTK4tRG7jgfchVBtJedtyxY8sNKT4OGTL8vgcfenirQW8ozLyELDd+/vl4F1wA0lA459CYlAAAOIsHqXkW4yPOdFuMh6gtwrrxyI2bQdq/IOP2gYx7RWr+lXwvKQAAzpWGJuYSjnck9zkxACAUdCoSAMDiUjRlyswX7qlUaRk/Dgvt/iqJAEAJOY+dsN7R5Z/3siwuPZQAAFHQNAoidVcBAFFDB9axNGzwHmycYkFpfKz2ut3/uNPSFmW+tWSToqB9oJzHTh/f3VSq9GSwCBD6yTrdN2+OyxwxbqOSA0LNuqEOAKBUQhDQrVVURNTDkMLnXk4R9uqy9+79ohNLLnmcQJZCUVkUSLl1SC/Ecs1O+WsDa4IqEoFazXUlPPyl3CzU7JvUFoqA/0LrF7tDXL1XSEEhaelAoNGVy5cnTpgwZhdNHZjfZ+Pi4h+xhlvrgzljTQC0ysBFcKUvVzlNG/wyuANd7HUKATL3lK/YLCws7H6j2VgTAiSWszvs3wzs3wfSEMn/sVzmWerIp6xoDbn7ENUmKeBSLg5CWoUuMOi73EssydoiGACA1Ks9aa5YAuvh1recCzifFpY1gLOygbkTdbPh94mzNBNLgRoK5xyinxUAIFkwyFHShesHd4FDL6dil3ksACACvIjJl2DIKzH5o1QWkupL6T++enL2EQlAYX2AIF3mxQCAUNCpSAAACx9wGTvuZgCghJzHdthfCABAQXapfqwAALr0R8IfupQWRtGk6vEOLmRp17pUVIe2G/UEHyLQyHLcaelzM1IXrlF08RfwKGbam0+ZqlRBaF2RqNkANFzM27+/U96ajZKROwPBdpKPFnrphP6Rf4pqP/TqDn9oDRb+aA8ftYgIVQAApzCyKrw+XmFfoQIQiR9nQksbrEateZZqBykUTZo81QJ8dNubTOaHhOtSqj76jpRRm822ZtbMKVNZ3AJo+iCVkQsAKOkLV5dFOWapo5RuOUqrry+8D6435+yZsz1nzkz5jpYmrNWHy3Vy2webOn322WfptO2wvt7Qti8sR7IAULKHsXMvEswQN2bkRz5yxJBuUv6ywvGwrAHUxpKlq2aDLCvy2ksTxwQH2iCrtWs3riSOGz3qA9Z5kVOP5ZxD7bMCACS3JLlKunCMOBAN3AA+JgGXuHXDammFe8FmXYNy5q4kWADgLVroATTaM0cMAAgFnQq3n1gtWHHWYKCDULmDsZ4hoZgFAK0NFIi3hJzHeTAc9PqPgACqnxIAAKVQQ/lt7w4AAF7j4xfNXmYIs7bDcdYLqZ2cR48OzF68+iwV52UWAhDgGQABiqU/CSVXANbI/DJZwRUPZF98+pAQa978uadj4+Ja4lKZSYEQLAqk3DpYhVehuWHLli3jO3bq9gH439bl88Ofr4eoH6EySItSs6wpNeogwKJbt9eq1fvPfS9ERUU3hxf6+2kBAR8IMGb0yBS5FxM5tKNowB27vFKvetUqLSMjolqiXMhCNyN/+qfyeRQdFfU8gCYPC4MrSpnH3tkAgOfGdwcPtlu7duUF2nmTe+kltcuqvNHSKSxHSANIpWiS+hRmBEHlxFxQcGMGsG3dkMH9xssdl1xZ7Gsf94JI4zaDi9tAU0/uuHDzpuScQ+2xAgD4i44n9/zf53tPTZm4n3VsyPS7VOkyM/j1xS59uHUjBhiI0cW6bljH6quH65dLF+qHRxnUJ+g/Nw98++3rUllo5PADZ64u5WopxTecDJG7FqTOKCka5OpU+H3Blg5ZyWWc9QxR0ieOlyw6gFpBMUP0PEaXf2QBgFwBqH6sAACqZ4W/GPhDgQBL/C82dXIrU8UKSyB7cbHc8RDc7wvbyg2D7IcPUwdfYGFY3KLZAwzxcUUjdns8afZfT3SzvbVYNJI0S39y6wTyUu7PvtCrS716D5SpXr3G/eCbXMMaHtbAYjbVBlPv8lJ+38EGAEhCNjcvd/OxI0cXyZ1TX3l0QWzYqNE88EN+jN+GPy+KqB/h4a/UkoF1/Kz1fJfd+vXvfzEqOqojrKFqpOCeqA+WjBQ42lC/bdq3r1Cp3D1lyle858HI8PAHzBZLLQBwaiG5LUYDak+NeX3xxY6lK1W6p1SVKlUfhhR0dSxW630mo7E29F1Kqn8p5Yrl8GedQ189OUqrkjo4OtUaL6vyxso7nDySkpFSfY0dm9KkRs0a6yA3PHJD5H5i7hBYCxeRGBdi/bOsAdQeznWB5vVuwaKlo2OiY4fyaaKxHJDiIfruz3MOtc8KAGAvrWB6f+bMuf7Xrl35h2ZsuDI169RuVK5M2Zn84Klia1FNyyjWdcM6VjH5o3T/KaUJ1ZfDD5z1BAoG+e76dzodPPg1dcRzPt04i0YSABAqOhWrJQ5uvpRcxlnPECV9qnUmyll3Yus8RM/jHKAZgQAoGCDVTwkAgC7+KChNyQcAIEJ/wphh7+nN5iZCrnrt+Z+nzV7SX3fqFLXZBdXMYApZIaVN5IA3kAtCkby4YAXwfnrfYVQRhVn7pqnnz0u5sH+1+kIXJcjX+2CVqtU6hIWHPQ0XlMpSl3wxXkgdriwCSE6dHj17Vn6q2TMf3gYr/P9jfRGhpUw4z/7uj5Yu1nIodkCbNu17RMfE9IE5KoNrx+ORF2UatYHaff751q1j42LbmE3mBwCojJe6ZIuNQS4AgNJdQa75lgmlSrWyWCyPQd9llfSvAQBFZydEFQ7JbYBT+qSibUs1Ktd/lVVhxdEhRxYL6+Mu82KR6AnWE7JTCCI6An3OoT5ZAYBFi5aPhww2A6TWgRrfZQNHtuzVQwcPmCS3byXrRm5f/PJqvXgqoUHpPlJL9vHpwMkQklwKFZ1KAwCUn4lq7UO11qSaZxNwJwv+EABA7W7NCgCgmUBxAErBX4lPBRgzfUJz872VVwpf/5HZf86Oj7sHMh0fzhIBBR3M23ewY966DRfVFtRy2lPrUk7Tp9K+kBn08OGjusWXShgKQczuoemTpkywAQDcwUZDN2sZqYsaa7uontD/FZku3rh5c/SY5BEhE/iSdXzoRbDH670nhIeFv4K7KNP6SKP5bvhYw/EQxf95oRk9K22oHi0AwGVFaPVCErzwd+Znw1DSN6orta7UOoDl0MmiPLDUwdGk1nhVVjgk2Rc4AMDruXbjOvjFJ24VEqXmmJXMJ+7VEaVx3H9gX0dc1hjWCzR//ME65xANrPQHMpiwmEuZZgEgub2ZC8jZRzAP6y1Wy/P8zqTOBynC5MilUNGpNACg6KyynIly1p3YGmLpG9eeimeTF9r3AQDov6l+SgAA1AF6wSrxAED824vmGcLDuxThKOTddl2+Mjhz9CRZebepZkWsEMYawavzujxXridmjBofkKBAJPKUXsrl8EZJXyhKcouWLZeAOXRjua+Ut/3nPP/k5ebtysnJOV22XNlpYB1fmKFBAwDkzKJ4WaHC7PF60n/+6VjnxYsX/K5eL8FrCb3KzUqdlwJuJr2F61Aq2BSqO3Hy9K6lE0pP5ptC044G1rHN5XL+dPXa1bXly5XvZTZbmvHr0gAAKA1mpcpV57JZm4D8dLlPZqSnb4qMjLg/PCLyVTkKnloHMC2/UDkW5YGlDo4mtcarosJBxTo5ijZVg1CIpJCT4pGoOWYl84mLbi8W0A8XOFBO2sdgnnNoLjUA4N8VrWTd0O4LXLmSYAHgj5hGcuSSBgAUXVms8lRzASi+Q1l5idnr6NKPgq2jQIDUP6UAALIAsMCf0naoCQ50QXOXDmViWrfcphPkTkZ+/2mz5/TVnTzvCDRNsfNndDeWLl0kD7cnP39X+tDRfXW51CkgVSdbyaVcLjGsfaGI7a3/22EjBGerL92nN9/j9qQ53a7fwe/yh38uXtz/yScfnj5V4O7BgsiyKAJy6oTKYSXNW+kSwnzzUpdi6RbpSiDLg+7dXx8Fl+LaJhPns24F65+YmzdujB09euQmulboSiFLgF59BqD1WNStB1IDfnPg6/a4l0HU8uw5C94olVAqRerVHwFWUDzL5XZfctrtv2RkZH7zww+HD3300babPgpZXromTpz2TJWqxYOS4kYNNGTBS+c1l8P1S0Z25oGTv/3+3QcfbLrkC3TIcrllqUM3I+RScvahrxWWOjgK1BqvigoHFTvlKNpUDUIhvAsAOYK1mmNWOp+4dKo4NwBC2rrMP06d7DEndfpRKV4F+5xD9GkAwL+zpHTdSM036bsGAOA5I0cuhYpOxaJvktaFkss4qzxV0qdaZ6Ja+zAEz2M38CgT/qhTACKeKr24oxgAKBggcgcokb/oN5MeMdetvQEU7djCAUIOX/elywMzxqZ8GoxBh/fsUTn86abb9Eae6brbfTZr92cdnVt23AgGTahP1ks5C70sfaEXmOQxScvDrGEv4PpEkWXzcnP3XLp0eef+/V/89v3334uiKSwCmUUAyamDV451ruvXrg4bOzbpQxZeB6vOshWrV8BctfX1T/MqrQatpIOKNXK4FE24IEdiqWnGTUhpVqNajdUgk1AWliI/FEQQAiT9kJmevuO33377ln/RJtEhFwDo02dAjUaPN96Ec51BgIPb5fotKyd759k///x8585t56XSGrIcpix1pOZB6rucfehri6WOWsoOrp3/Z+864Ksotv7u7fem0+GJgEh7ooDKA8WHKNhAQYo0BaQIhA4JoUMg1NBrINKRpiJSFQFFnih8IE1UQEAQpEXSc/vd/ebcsGGz2X73liS7vy8/38edcubMzJk5/zlF7uVNiDdcv0u5aIvtA9YfAul24hoNPEB4P6mm3HKzl/g6n+BP3PylFjvoewfRfv/E8R86pqamXqPGwxb53MmT6pDOu1A454AeJQGAQIG/dD5KlYt869fXdSN2bzDLlQQAwB+yXkoMgFC5U8m5b0qRy1BWjFyUe4aoAEDR2ZDLS5Z5hcj/4AIgKRadrwAAKMUQFb/EpgKMnj+9s6ZChfl0E12SIG7ZD37X3rpp2225gtmnepCScOncrRqjoXlBOySZ67h6pXduYrLo3NI+0cBSWY5SLpcGOX2xpWKC/iF1zd07dybNnDl1t5T0a3IEspyLgJQ6XKllHvyTNn706JEb5PI70PWYeWqRYun4+9atQZMnj/M76Abm9QsWLt2K/Oof7S/EALEXcKm8kpL2is2MOF8BIgnkF3lg7969Cfv27UyXQoPUiy6baTL0hy7pJ8+cOR2XkrJUUipUORc8OXWk8IStrJR9SNWXU4etb6XGq+CFQxQ72S59vqaxY90vKEo8Amzbr16dUmTtKTlmX+cTZMu8BUtSEbDZhmIgW2wTZs56KJOZkTktLm7ox0KMD4VzDmiUCwBwpOu7uOPzrZ0OHDiQITR+pX6XKhf5+vV13cgdU0kAABYuXhYXFRk9is4DXwOJSskCECp3Kjn3Ta5144syLlee+tIn2ziYMhLKCMWGUGofhuB5DJboAABIskj3FQCANDzg/1xiMwFEL5sfp42OLCR8CIfzaMbQ0d2CaW4fk7JwoiYivFCkXM/9f+IzR41T1ERZysEjRymX0j69rNS+2C5e+YoTYb35180BiYkTvpVKy8w58zujtEKFwKFgxwB4qCBuRen6mtLHo1TqKKk8klueedj5qjRIpWPpslXTkW9+b3o9f8UgYD/YydyrV672njUrsRCgx5YXHGh0OJzfLlo4px/lniJ2vM2avRLR88NenzNdYrisLdheMKEvlJ7x9717vuiya9euB2L7psrJCfKk1AEshVY5lwc5ddhoUmq8ci9vUvhEL8sRyV60KTtbv1IVRCXHrMR8sr3uw/6NGzWkBwDQXbv2qNKy1Ws7tVrNY9T42awE2HgTKucc0CYXAGDN+x6E+C8qACB31wvXk7KPZs2a926FipUW4/gjPQOsNflc5IQoYFtjXKBCqNypVACg8KzKiQ0hZd3xraEQPI/B9B9SYoIlgOjPVwAAlP8w9KcX3WMxKxidsnCqNiK8H51sMs+6Ln3A8InBHEr0glndtBXKzaPT4MnJXZ0ZO1JyihqlxiFVKfelX6l9MV+Uqb7pFy+p9LAh08EGAGAMbMior4i5VN74Wp7JW1/mSQ4tbJcOaEdKEC6x/XIASawXHDZ3AT7zZyEa2JQNqMMFALBdnHzJzsDM9EDRK4TkK3UAC/GH/rucy4OcOmw0KTVeJZVhMbzjAAB8yubBdA0COtB6OThwYJ8P2WhScsxKzCe7f/8jNwA22cOXLpA+5lA554AmuQAA2+usLzJGzDoVu27kuqEpsW7kjKMkWABwrAefLAKlWhWEwp2qpAIAGekPkuLihq+Usr65rDKE7g1K7cMQPI/BXTkX/bml8NFXAADM/8EPtVQBAMFWtGGC2QAAwmbbnvHRsELWClIWg69lpSrlvvQntS+uQC5yhA/QzYUKhwIAwHaBRBcoWfmjqTnyvvw2e+VziDgP1qjIz/yKy+n6869bN/eICUolZa7ZeCt3nqT0Sy/L9dINLw9nz5x+f9myRRfltk2vx/Vix+Xzyrbu0ev71f379nfcuXO75PgfbAo90Md10WW9UPrwOsd2uXuo0B1BCt37XDxW6gCWModyLg9y6rDRpNR4lVSGxfCOy+xTrELL7IPdh57fPF7JMftrPukKLhPggEwBYmO4hMo55wsAwAkKulz/mz1zTs/r1y9KMnOl1tCiJcvHREZE9of4Kkhm/okCk97Nzc7+cceO7TtOnDiRx1xrqgWAmB0ur4yUfcS1HpC1zOYhg/snSKUAAu/27Rf7KcoC1ZBel++RJBTuVMUdAABeK7Wn4sdMeK5enbqFY7Oh9ksxAADKP8gwCAYo+vMVAIAMAJHoD/5bIj82CwCfAADkAxjev2ddUm825M1deF4u01gBAKfrSEafQZyXZrl9ia0nVSkX267YCzGf8s11MZLrG88mjIHOUAAAuJRXuWbiMK7Fi1fEhUdEjCgUC8NPfvn9+/d/oknTl3ag9IoVoG90OfbJZFjuOuPydUfgx4X9e3d2l2PuzqQF+eu+WvXxqqvoqSShTFZ25oKRw4fMZ5Zn22Po4iLLP9YLtIxNSGXmWIY+pQAAKCYKp/+1EO/ZxgN1hA5ypRRiIcRElcQAACAASURBVProv0u5tFL15NQRK++EeMTWjpLKsBjecQEASE6m/3rhl24LF869IKYdqgzyn4+NiY4Zz4jJ8+DcubNdlixZ8Lu/x6zUfLK58iBQZM/RI99PY5r/uz3uP/bt2dlRjLwJlXMO5kGuBQDUzVfWo4bR59MXd72ePfs+1vzl5gjA1lalt8kX10UpZQX6U2rdSNkrXP0K3VGk9iGnvFR+sK0HBOD8ffSHIx25MuVw0ZWUNOetKv+qsgzJEHjALPj4AIBQuFOVVADA6XQcHTVyaDcp8bfY1oOYe4PUdce1hpS6fyh4HoP/P1gBQNYn0Z+vAAD4/kMgQMgEUCI/pQAAS5cOlQz/bfa+NjK8O6bRVCJc7tMZqR93wX46LStvnwoApEwND4so5JohBwCQ4xvPl2JJ6HCVI4Dk1GFTXiFC/IP0B4kJ8SPWS9msQ4aMqNuw0bObmfnepVxMpfTHRNuD5b4wYPDgJxs/22QbGndlJv0AApw9/fMgqQHv6O2MHDm6/lP1n1mHrCqq0P8draE7J0+f6Lpq+fIrzH5ZQTaZL/B8qQQlAQAygSC+VIJCyq1SB7CUdSlnH8qpw0aTUuNV8MIhinVcAABUtjsc3yxemDxQbNyKQYOG1Xn2ucafMPeLw27fFRc3bBDXBVLJMSs1n2yvmhDnJDPjwYoyZctN8aYeffhJeenkAgACfc4B6b4AAMOGjarXoEHD7fRMD9CmHPAVrKxQStmk8LCwPvRFKxRYUQUARG1xWYWk7iOu9ZCbl7d2bMLISWKVR767m9A9I9h3qpIAACxZkjIRPSQVil0mFQzOvzc9vRXdy8owF5/QvUHquuNa3CF4HmciWm3oj5SyIX0FACD9XzT6K4SkSSEg1MuyBgG0O/Zk9BsyUCzt4SMG1jY82+gzdJiVo+qgwyfH9cflHjnT5p0U2w69XJlVi6fjYZZCQcqCHZsglC0AuIKdSTXpbtWqVVSn97qtZEaIfzSvhPX6X9f7JiVOPso2r3IEkJw6XEISXlHS7qdNGjs2bpuYddexY9eKb7711katVlufeXnKyMyYGT9qWIqYdqSUYfrbybm8SumPryzbiyNVHkxJUUyA5du3blrDZkLK1W6VKlW0I+PG9I2JLhMHLhVMvubm5CwaPnxQkdd/KMcWLwD+XepFKB9kqTibLZUgtMd1kI4bl/hizSdrAmhRiG6p1iVgwle3dp1UJqhE8ULoMqbUASxlncjZh3LqsNGk1HiVVIbF8I4PAAAFLM9qXT975tREoVSRPHIo8/Klix/OmTOD8xxVcsxKzSfwbv78pR9Fx0RPpqwZINMJSqF5WafXPy32PGHOQaicc0AXh8IiKngbKO0IoJxvMVu6Msfocjp/2r9/1wAxFhHQTlLSrL7RMWUmIT4XclV1uz1XDx/a33n79u132dayCgCI2eHyysjZR2wyEB41MjPSkyZNGrdGCAQA0//evQcsZ7N4g1EInTnBvlOFMgCA7iwpw4bFThdaDVyxlcSCwfAY1aBho1R0H63J1lcpBAAohR+yo0AgQEmfrwAAdBaD/gAAUKItScQHojBrGkCUjzd9TnI37OJ1cb5odasbyoxJ2Ijr9f+l0yzbleCFZy0x/T/artHrni3UXmb2gswhcayKQyB4FcoAAIyfy6Qb+QNe+Pqrr3ru2LHtHh+fEhLGPV+rdt1FSPjU4ConFJBNzsEnpw7Qx6W8wsXbbrNu2bnzs5mHDh3K4hoL33jRYXl++7bt3Q4f/gqQR8U+psIgxf9VMSJoDdWpU8c4fGTCSpPR+Dr3nJM2dPAcvX//ztavv953DKUjK2LVA+28/fa7tatXr9HFEhbWHl1GATgt8gnxleslROxFCC5BH3zQewyioSfzQkwnhusgZQtgBvXEKnMAfoyKH9svJjo6nun2QO9f6DKmlEIsZc3I2Ydy6rDRpNR4lVSGxfCODwCg1o1Q+koEOjV94skaS7Qa7b/ofXrXXF7emrFjRiXyXf6VHLNS8wnj4NrLjH1wds3qlM5SAMZQOOdgDOzB2zB3esaDGVMmjUsVUti6dOlSqWWr1shXu+hlH8y/r1+7OnLhwnnHuNrhk3UgL9P++Wc8ej3ewrWOVQBAzA6XV0bOPuJy4wA5YLPbNm/asCaJa5/Exg6t2ajRs/MRuNaYi2KhMyfYd6pQAQA4AiJePPD1192F7tBcQYdhDlFMqaN79uwZypbGGO5P/fsP6h0VXWYk8/FBzL2FKiNn3YX4eUwBAJB9SZw+ShuQEko7ZQEA1gAl7ouYEP+cvm7tQsEmkM/rLfvB79pbN227LXbAUQtndteWKzenkO+i2/NH7s7dHZ279ktKnRU5bXxzffXqazANDlkY8j94Pbh1e1DmuES/50nnGnOoAwB8pkNIAGXm5uRuuHjxtx27du24Di9SoKy8+eY7j9V76t+vojy0vVFaphr0+UNMtyMF1YP+DTJhPJwG0nbzrz/7JSZOPsLGJzkCSE4d6FtIeUVj9iquGdmZX1/748rPyBrCHRUVGfV49WqvIfeK9uh1tlrh8eaPCL183z7988kPVqxYckns+hdbjhncRWz6K7HtyynnNRts3W6V3mB4QVx90g7WAVRZxEMzfY1wtQHB/E4cP96bLZc5VYfvZcx7iLrdp+7d+XvF0aPHTlLgDChhzz/fuFb16o/3NiAgA+ih0wAxFhB+G0ZPs8Tnl8cHLKGL+dV/HqQtO37s+JHdu3f8A/2AuXPTpi89+cQTNTuzgR+of/BfAx4VvNAJxTVQSiEWN5/5peTsQzl12GhSarxKKsNieCcEANDlphO5BNy5c/ezW7duXjOZjKYaNWu+iMRRJwS4PsMmh8S+Gik5ZqXmE8bNFQCUzleuWCB8vA+Fcw7o47vso7PmBpJVf0A5dJ/KQsrDdEpe0MfG5yYE8g7aycvN24XWzZG0tHv3oW6tWrUaRUfHtEUvvc2Zss7bnw/AUUnIAgDjh/sOYoUkf2Ex+51eJi83dyOXJZvcfSSwHjJRHI1D9+7c+xJkCLq/6NBa+E9UTEx7lOb2P3yAN9AtBgAI5p0qVAAAtgwKD/eVDe3p02hPegNqZmZlfjV+TNynzHXDFk+Kdg64kBXUWavVdszlcvyj0xkizWGW5gY9BGwsHLMB3VG+0+v0z9DdhEqpBQDs43T0JykFIPBcCQAAggDChVIrVUAUh/L6Lu3LR7Z+YwdGNzmRoWybe/eoam7RbAeupb1ioMjsLpSDPntC0iHRvEBIWJmxwz9B1gQv0uuQHs/ftiPHOtrWbbopui2FC4Y6AADD5fN7lsIOcB24dfN6XIVKVbqiu+o79Lp8gQXlHHxy6lD05B9Yo1cYDV7Fz2eQDi4ON67fGDRt2sTvpfBLbFlmmju+IE1i21SiHLwm9erVN9loMrdVgo9Mmlwu17lvDhzoLYSgQz0+P0YpY/VagtjtX97++/anT9R8AgUixCGei/fjU8CFLkFiaYD+UT/HkQn39Lr1nkJmfbS85wKBBZVSiMXSCuXk7EM5ddhoUmq8SirDYnjHEwTwGlpv1eXuJbRuzu7bu7OnGDNwJces1HxSvJs5Z26niuUrz6eDb9RvEFyTL7ghH/+Dfc4BbQ+zuWw0MCwfmXQDWHr1ytXes2Yl/sg2JqT0vVyterUVXFZTYtZhAU+RzHE4IfbE3EFCsSdKqgWAFH75UpYPLPFlH/m6tsH6w+12ndDrDS/RxycGAIDywbpThQoAgAIXt6r6+ONwX+B1/eZKzarE/QXa/vXX88kNGj67BQE95al5LKUAAKT+A0AvKAAA+ILCSzQEBCyRX8zqZSs1JmMhJY+QGAcAwf1YzJI5qRqTqQ2dSZLagTYWzExEvv99mRcndJPflzFsTH/MKiumoCLzVhwAAHh1mTl77piI8MhYIUSYjSmgtCAhs3/v3r3jwFSJDQ2FaM6DBvZjjREh5+CTU4dOO1gyJIydlBAZEY6CJvILbb6F4HF7Lp87dyZWqRR4zL5gbuYvWLbJaDS8Sv0m5wVMkcXM0gjQN378lLaVKleewuW7Lr1v0o5esDYuW7ZwttCFlN52v36xNZs0bbqOyxdOiA4AsO7euTN15sypu9u27ViFGXlcKPOCdKuIwhTBpT8jM33+wvlz1lSrVs3Yu3f/7cg8s8ClScj1QymFWIhP9N/l7EM5ddhoUmq8SirDYnjHBQAg8+uxZpOpZlhYWJGzjK9dCrTauGH1WLFm8UqOWan5pMbI9UoOvyPwU3bau2Cfc9T4uLKc0OcY5vRe2v04ttdCqpzX97dBoxStTltbzLpjL0Pas3NyVyfPTkoWijkB9VUAQD6noaa/AABY25MTZ3QvX67sVD43Mvb7W34MJHT3w8tXqDCPXkYsAAB1gnGnChUAAACQESPHrKbf09h4DQE7N67f0OnYse9ymL9/+GG/x19o9tLHyDKjUGwpoRX38P59cP361KFPPdWw3IvNmu0q5QAAvP6D6T9YUQIQIOlTwgIAlH/4K7GpAFnN92W8uEfPSnxT+1iVFRgtwq/ol3sk9KLnTh+jiQwvorj6GlBQ0orhKVwcAACK/KSk2W0qVak8helXyjU8EDzIRPv8lT8uTUlOnnWKKseWR50vPY2cC6ScOmzjAD+4Zxo2nGzQG16WAn5AZoPMjMwlCxbM3iDm4iR3PTEvw0LxFOT242s9OPyHDYt7r0y5sgPR+qkp5xUTLCmQ//JnB74+sITN500MjRCQEgVHm4XM+luLnc98V5ecTVu2bFhKKVAPX+q2ope6pvR+UYDDJSOGDZ7DRQtcBIYMGZmAzPp7sZnasl/ASBvkgN+/d/9U+rjZ/Ar5csUrpRCL4TNVRs4+lFOHjSalxqukMiyGd5wAwP378WPGjNoKcrhylSrThAA1r/xF7iVXLl+Kp8tfMTQoOWal5pNON3t0ccx9L+0OUopHfy5mjFxlgnXO0emZO3dhr7Llyk3mA5/FAL3e+CGjxvZCgRMHC60Xev9epQGlSD5/7kyilKwtKgDgy8rzHwBAUQX3GZSdaLZOp2sqdAZT7nHnzpyOhzWg1D4O5J0qVAAA4L83FtDb7Tci3iPTfPYPspocPnSw/bZtm1hdpeH+MHDg0I8iIqOG8vn1U63D3QUFfFxABXxky3hSCi0AAACA4H8Asnik7lglAAAwAwEf6BKbCpDVfB+4nZWzJHPwKM4LMnMyDO1alw1v33YHrtPWKljUGOkm7tyPyxw9kfugRxslJm5QEm42d2P1ybZat2WMGBcXzNd/GE9xAgCAXrhQ9O8/+GUUDf09pPw8r9FCWpH8F3LKT87t8VzOzc05dPLEsZ1s0YLZgqJBXaQwT4uLG/oxcw3IOXjk1OETBKA4vvZa69ZR0VFtdDp9PSR8URyPR5YB4JONLtv3nHbHyes3/9q2ZdO6s/5U/ClamWCKv9IMShWSfOVBwWnVqmWLqKjoV3UG3TNaHK0hHI+kK+TUWvIQxG2n3f7DpUsXP1u7NvWiUBAssXRCsKymTZt3sYSHtdZptY+hetC/190D9Z2HlmMaitJ/4u79O1+uSV15jG0umRHJoa5Y/sN6euOtdzpERES+jfqvDaa6j+QUiofgIdLRa+ap9AcPvtq0ae0BNksHNrNCPhNopRRisTyGcnL2oZw6bDQpNV4llWExvBMCACg5PHToqHfKlC3TDckj8PcHt0JYvSiWBnHXbrP/ePHi72vk7hklx6zUfNJ5x7b25eY4Z5uTYJxzTDrgsv78888NMxhNAD6XYwKWfFZzzLbgBRgpXg2qVa/R3mQ2tUAgLJgA02WeC8m9dGTmfSknN/ebH45+u1uMqwizHxUAELPDucv4ywKA2SOk661f9+luRrOpJVoLFSn58fDcvY9cPn64duXKWqT4n6POXLZ9LCcfPUVLIO5UoQQAUHLb+xBStmwPZIn4xCO5/VB6o9hCv1+62GPenBk/860kAAKQRUAb1E4XJP/BIsC7l2H+0P/ORvv4Aro7bF+/fvU++t1BBQC8XAUeQcwFMP0OCgAAL/8AABQKLOWb6Ai92mU+XroMN5vaF6IMXU4cp8+8n7to5UWxFMekLk7WWCzv08uTyNQPZRXoyZVVIHrBrG6aCmVn4xhexM2CRGY2uTv3dJcaSFAsvWo5lQOB4gBTyQlm+r9AjVntR+VASeaAGACgJI9fHZvKAZUDoccBZqwhoFDo9Tj0RqFSpHLAq/TD6z9YAUgO6qmEBQAopQAAFERCL4mTEjE5vrG+ljcbQEQh5d1h/yY9edlA7NIlh5hxs0Xwh5cux9nzXfIWLP+dtQ0I/JcwZCVuNBVKRYbcB246fz7fK3fJCsWjsYsZi1pG5QDFgWk99FX/U1/3EsJtTSSBuy9cc/0Uv8p9ReWQygGVA6WXAyoAUHrnXh25yoFQ5QCbRZXcDA+hOkaVrlLBAQAAMtAfBACkUgKKHrgSAAC0AYEACynGoikoLgW9QfySV6BggO0KAQBgwv8gY1rm8DFrxAzFiKKJh8X2+hTX6Qv5zngepCehNlZytWGK7VfT0vT5rQVZBFDKsLzjp3rbU1ZfFdOvWkblgD84kBpnbNC4jm6xTkvWRKbvj7IMQIR3D3715CX38P7zHef80bfapsoBlQOhzQEVAAjt+VGpUzlQHDiwctUa5G+ubwSpch0Ox9m83Jzzhw8fOHzo0CGUwlbaxxZsGFrgy94krQe1tMqBgHEAAv9BGnnJ5v9AoRIAALQDAAD8+ZxmLGBsk9FR2Oih9Y1P19+K8k4iX3HaR5BWT9r9SZlxE7eJaTZ62fw4bXTkKHpZ0u06m5eyobPjxAlvDk22LzI5qb2+csX5pMt5LHfLp0Och45KFn5i6FPLqBwQw4F9s81dHyuPJ2lwHIKAoo8EMyQQKwXpYVDCYeutNHJSm7E2UXtDTL9qGZUDKgeKBwdUAKB4zJNKpcqBUObA0mWrpqOMIb3pNKJgtinDhsVOl0r3sGGj6jVo0HA7PX+8UCpKqX2o5VUOBIAD8OIPL/8AAEh+/ffe1BUiEhQAAABKbCpAik/RK+bHaSIiRjCD8Xkj8d+4NTRn4rSDvDxFlgQR4+NfM1R7bBl6MQWeeT9RkfxR3bDBfevnbd7xO3b7tizER6H5Vpsp5RzYNtn0yr+raVNQ/uoIl5s8+b8LxLjhS+xeF5Z5A3RP/reBYYLFiLUCqwCU0i3ntxue2K7T7N+Vcrapw1c5UKo4oAIApWq61cGqHPALB9jSLaO0fWfXrE7pLDYdKBAGr/+zkxcmhYeF9aETKjbgrV8GpzaqckAeB8DnH1zPM0GFlNOEUgBAic8EUMBc8McfO/wTXK9/sQjDeSwBLF06VDK+0vwjjcX8LqbRVGKbLA/KUZsZO3KKnIlU66gcCBQH+rfDysa2Cduh02G1HE7yeOI6a8+9J7yRSAs+dM5iX800j4mJwL1pKz0Eefv7084Phq9wq/EqAjVRaj8qB4LMARUACPIEqN2rHCgBHGCLgI8ezVwP0h8kJsSPWC92iMnzFn1YtkzZRGYWCqGUt2LbV8upHAggB+AR2Ib+IAhgUAGAUpEJgJrY8GGD6hgaN/wECZEqzMkGoUTmWddnLEyZhZUJ00Z17tRBG1OmH6bVCOYLJ92eP3J37u6oRvQP4BZSu5LMgb2zjO8+XkG7GBkQ2c5cdvXoNcd5kq0RAAEOzLYkRodhfcESwGYnv+6fbI09ex1zSu5UraByQOVAseOACgAUuylTCVY5EHIcaIJiZ/XtF/tp0bzzpD0zK2vxvOSZy/lSFefnnB82MCo6chjdRREGShCem0e/P9pp48Y1t0Ju4CpBKge4OQD+//Dwxuk2LsQ8pSwAwPSfcgMQ6rNE/B45fcLLumrVVkDOa7YBgUk/+ncTE2nkHTxJOjy3bg/KHJf4dYlgkjqIEsmBY0st0yPD8N5uD3l17X5Xx6U7XWlcA32/JRY9qotlq0GHPwPxAH6/TvbtmmQ76gtjalbBtOO6GxvWeVz7DnIzaKjV4jW0GhK50zyKPYB8apBbH56JaLztcJHnb97H9s7fbjv+f5e8JlPqp3JA5UAAOKACAAFgstqFyoFSwIEZs5PbV6pQeSHbnRrdtzPtDvuhjAcZB69du/oLsMNkMpqqV6/eJDwi8gWj0dic7a4O9/Qb12/ETps2UXVPLAVrqIQNEfz/qRSAsoamFAAAwf8AAIiURUUxrYRAgFcQCID8oAunBpQ6HCSECMzt+ZXIyNyQuWr9F2JTCkrtRy2vckAJDpxcad5sMmhauNzYxcU78jptOOBNQ8L57UwyvVWzimYZ2iemrFxy9UvDrJLdXMCaYOkQ4/NP19AMNxtx5H5DU/ZFDgqscxAYcOzcFWJev3mOMyKrqcVUDijOgW2TzM3rVcfXPAqgiWFuN/nrvO3WzpsPe336inxsdQgCS9v1o6Pd5LXuG4oTqUCDSgMAX88xd/tXec08OmlCfFNgGKWuieK41pSeJOqco7cr9/xSmjZ6e8WFTl954PXfn7MgEQUD7MuMwSWvbdL+4J9/po0ePXKDvPpqLZUDQeUAWNLCXQEsAWR9SgEA0A7EAYiRRUUxrhQ+eWwzw5M1VqCIouUkD4Mg7hLZ2evyDn63VTX7l8w9tUKQOEBZABAklnXyd3cPpEz/zEfK0Pb68n1a63fotHhNu5M40nig7X2xpIPiv3K4oWn9GrpkvQ6vKbYebzkEuDlc2KlvzznjE1LcahpNRZiqNiKFAyoAcD9+zJhRW6XwDMoqAQC83QQLG/O+ZXRWnufs2+McX0qloTSUVwEADCsuinWo0Qln9tbxxrblYjTNmg22jVFyvwAIMHPmvNGRURED5TwCULQQ6O596+b1uMTEyUeUpE9tS+VAgDgAPv8AAKSjP1n+/0CnUgAAtGVEfwAAlOhUgGyTGz5iYF1jo4apmFYrqKCAqRJpc3ztOnchJXf5qisBWixqNyoHFOMAFQMAofA6MS8i4AYQ38WC/Pfwp6QAAF1aYVGjOlrmWQzYmxBDQLEBFDRE2u9nYfPfmWBdYbUq37raosoBLg6oAEDgAQBwHVo50tS3YowmDtfg4X+nEfFvjrFJBiFKw6pWAQAVAJCzztckGJ9v9KR2AYD1Us56qX3Fxg6t+UyDRokGg76FFGsASPeXl5uzbsuWDUulZA+QSp9aXuWAnzlAZQDgtb4VokFJAAACAUahP71QpyXxd0Or5lHh3Tsvw/SGogKJxOzI+PhH1/Vby3JWbzylpvAriSug5IxpWh9dtdeeM4wOM+ItkNodgxxUMvIc5JGDPzvngqkxPQuAmBR/dAuAXBux/YXBtlFC3Fo10li/yVPa1VoNXpW3LPj6Y3g2MgO+5fZgt6myOi0WgwCHWhqMjOQFD1D9zDxszRtjrYkqCCA0K+rvSnFABQACCwDQFRNqDlUAgHs1qwCACgBIkXUD22Bler9tmYXA+tbUeetPAICirV27dmVfav5q24jw8Nd1On0dBAaUoccIQA9u2eiIT3c4nCfu3r/z5ZrUlcf4ggVKGbNaVuVAEDkAGQDs6C/LFxqUBABA8Y9Af+AKUDo/ZJ4UPWNiV225clORTYYF87jPu9PS12Sv3rRP9esvnUuiOI0aTPd2TjZ3r1Qen0r3TabGAEDAqT9cvfugqP8HZpu7Vy6PzxST4o+KAQDtXLpJDHgv0X6Ijy+r443PNa6rTdVocNZ0mRDgz+XBzl+/QyyZvcV+hC+w3xsvYJaR7c0dKkTj/fVarAYrGIDau5dBTG8Vb19VnOZLpbX4cqC0AABKz5BcFwA2M2kVAFABAL71GWqm9Vy0hgKdbPsyEACA0vJFbU/lQDHhAAQAhBSAub7QqyQAUOoyAXAy/oVnLYboGIPzq8OswZx8mTC1rsoBf3Hgm2TTh5XKarw5cj0e8s/MXPIzN4E7YiKwdgYtVudeJjGj7ST7Gngp/08dzLh0uGWlxYS/DvRARoAj55z9Ry5zX6TT9/Alfx16ya9icxDfDllk68ensC8epKvz8rOGT6B8kXH64LtP+SVWr6SdwgYsgCXDhauuft1nOn/wF3/VdlUOUBxQAQB5a0EFAOTxTWot1QJAtQCQsmZUAEAKt9SyKgd85gD4/0P6PwABZH9KAgBaRAW8/oMbgPpJ5UCVKtqw9zvWM1Sp0hiPCG+EojOANQVEd/Bgdscv7tt3f8z5fM951ZJAKmPV8mI4sHaMofFztfXrwWQ+1459OXyJNZ5S1EF5HttRX3X2DtdNupk8uAIMbGPZiPz9Gub3Qdqtduzgn3eJ7Q4HkVv7cW23cDPeDoL1eAjy9vennR8MX+G+xEUPgAopoyyfGPQQ5b/wBykE76aRU9pPs23xxVQf4grEdwpbaTJgzZl9uFzkqclrrd33npCfV1UMr9UyKgdUACCwa0C1AAgsv9XeAscB1QIgcLxWe1I5ECIcAPN/AAB8SmutJAAAbUEgwDIhwqDQJwNZCkR17tRBGx3THdNp/82W37TQIFAsAcJhP2w/eXKGbdXGkEz7FPpMVylkcgAU/O/mWVLRa34bl5u8uvWwq/Pc7a67YjgFCnVcR/MyswFvweVr73SRF/b85Poocb3rL742D8+zxFaIwcYz24HX+cu3PEM7TbEfFEOTUBkALga0tmxBQEN9ellIE3jjrmfkOxMcO4XaUH9XOeALB1QAwBfuSa+rAgDSeabWKB4cUAGA4jFPKpUqBxTkAIStBvN/2SkAgRYlAQBoD+IAUOnwlG5bQd4FtynzgJ7VTI3/MxE3Gl4TVPpZSEWKCoHZ7V/mrd481nHiBKBA6qdyQDYHErrqq3Rvqd+p1eKPZeeR65oNtU4U01j7l7Dw89cw251MzLNlrKn145U0Ywv87NEa9ZDY3bRMImXgAvuGq7eRJQvPN2+A7slWjQ3bkOl/ZXoxUMrvPiASX0+wrxdDk9gyBRYPOBZNr+NwYv/rNzuv59nrbSZ5TQAAIABJREFU3hQr6qdywC8cUAEAv7CVs1EVAAgsv9XeAscBFQAIHK/VnlQOhAAHIO0fAADZ6E92CkAYh9JKOrgBlH/YrtJthwDffSPB0L5NmbC335qFGwytpaQu4ezV47mad/xUb3vKajWXuW9TU6prQ9T/di8ad2k0WPl7GWRSqzjrSj6GUHm0o8Kw7jfvkePbjLd9TpUHa4K+b+jL7z/hShdS+ul9/LDEMjUqHO/H7NfqIHe9Emcd5IvZP9tYgM7Dyeb54RZNV/rvKKVAxvfnPJ2HLbX/VqoXhTp4v3JABQD8yt4ijasAQGD5rfYWOA6oAEDgeK32pHIgBDgAKQDh4TfHV1qUVtIhVze4AEBAQD/k7fZ1uMGrHzV7ahttlUozcY2GspBQhBj0QnrbefLsB7lLVnD6VivSkdpIieXAtB76qu1e1n8JwfGsdnJPk0HWgXyDpb/WQ2C/FnG2Hr4o6NB/2+b6HcgC4V/0flHcgDuHTjq7xq9yX/EH8zeguAeNaus34Q/jbVB9iAFB/EGP2mbp4YAKAAR2rlUAILD8VnsLHAdUACBwvFZ7UjkQAhwAs38AAHy2/vYHABCJCINggCoAACsFPTXGJE8dgkdFxYsx9/ea9xPE36TL/QuZl/cz8od2ayzmZ3C9viGp0dRgsxwg3e4LuTv3dHfu2v8gBBanSkIx4wCkypvZ27LdoMOfFat0n1jhzQDwjttN/jpvu7Xz5sOY7IwXB+ebPqoUrZnM9P3PyiVXvzTMOsVf7GxYHTOsHmvZajTgTR/1Qdpz8rBPXxxqHSenX+DlsHfMrSuUwd5F/ERxPbCCvMTgzoDiGaQ73eRvdzOIL5LWO/bxZUSQ0j9fv5A2kcDwbMKDpdmcxMnfrhPbZm1xnJVioUG3EqHogsCMv18n+3ZNsh2VQiuUlXNpZdZhW3sQk6LfG6YOZaM0nRCgVB2CWnrX1UMeoECPFzNyiL2rD9i/2H7Itxy61JgheOWkD41tKpfRdkEBMesX6pPEH9hd5OkLf3pWDF3mOEUBZf4EAACge/Fp/QC0P1/UajCUShN/mJqXtHsI7K7NQZ745RqxYUSK45wvwB19zsGiZkYfXd3GdQzvhRnxllotVhGtfbgLeD+07rM9HuxenoM8fPyCc6tcUE9sFgAuiyKhdSpG5giNFYKhog2X6XTjlzNzPN989oN9d+ouTLGzORAyRk4WALY6zFSLwLtFscYGzzyh7WMyYrA+0YORMuvz/ZZYdHwXy6c6Hf4UNc/0VHRguTa6m3kQsjTrqMWxf+WfN6Td7cZvZuURO/cdd2+nx76RI6P41hfsy6b1Dd2E9sfJS87PJqx1XxS7N8XQCTJqWh9zh3JReCe9Hq/rq1xkm2uhvQW/s8lstr0qN4WgnHUrtG6ocY3uoq/UpqmuS1SYpn0h+QZnC5LzTjdxQelzneozwoK3RmfL4wUy1dsndh+5LP7fL9c9a+hnC9t4fLmnBUveBFJ2iFm7IVRGkQwAMB6lAQBoLxzUXvQH7gCl/otZNPtDvGwZb2o1UcwgSbvrr5sDsickFcmVDrEDzI3/MxkzGl6nAwEAGpB51tSMgSOSRPWhFip1HIALwPj3TS0rlMFfcbqwu0d/cX0+ea27IJAkXQkXY3ZPHdq+HCwwCflKeNhGowH7L31SAmWKf3CuqX/5GM1HOTbswKUbnp1SFWOK5oFtsDK921hmmo3Ym2L3OlKgbdlWbNOcT6zz5GYekNMv0IwuD5npWcSq+dtta8T0HeoAAOWWEh2O9XikUHBvcyV47+3zA0t8pAXrocFxM69QYaSw9AcAkBpnbPBcHe1slLKzPldATjqNEPDzzBXPqL7JjlNyBSKVXrNaRe1EpgUPZ5uIF24PfvX0FXe81L6DCQDIGisw4eHcn73imdZvnuOMXF7L2ety17kcRUoIAFiTYHy+0ZPaBUiRqSnIAxlrhE+RWx1vfO75OtoU/jVKOlEQ2BFvj3fsAvrEKNZC44A1UyQ+jlAl9Duk4b1+h5jZfbZ9vxAQwEcnnPtzY80jYsLxPrgGh7u5wEfaM3PRmbTZOpfvXChNAIB3371tmWUxYK3FyFU4W++nexYPXGhfIwVkp08MxGXq1FyfhO4Tr4vpky7LlQIAgi1v6ACAv2WH0K4Isd8h9R/EAPApAwCMyR8AALw2QAo7cAMo1V/k9Amv6KpVS0EKgTelH/3zvvR7iKueu/fmaitXGodrNTWo3wmbbXvGR8NGsTIPnShRMyZ215UtNxXT4AC0eD+EB6Y7frnQLW/u0gulmunq4AtxoGYVTLtypKlvxRhNXOELAGlPzyZXvjXeNhcuGIA0d2up/xQuZ0KB9+hZA3x1AZjdX/fEW00MO5ACVYFOuMNJHu8329ot1IPxAS92TDZ3/Vc5fKq4C1bRBYoue3+fuuSJRcrBz1KW76eJpha1H9MuRq9ost2K3B7y6pFzzv4jl7kv8vUdygDAUzV0Zd9qYlyt02K1pfAPysL4vzrh7D1+tVtSHJWFQ3R1WzQwpOq0IpQZGlFwObx80zPc48Gd9arja9C6L5DhQmAal1L21f85OjSuZ3izQhQWJwb8YJxDrowcMgXJgTlCigaTt6M66iu+/7p+mUGHNRVzSS0yN+gMRMDbphFLrVPFWsIECwAAsGdiL0tymBFrK2uscEYjC6CMXDK1zxzbHCmKQTBkjJIAQIeptq1fzTSPLhOJI9cy6rVf3E718kzk+uQCAH4875r28rOGT1CA2Sp8vYIc3n3U1XHyJtdNKOcrAJD4of7xt5vqFxv12POy1gzaH5CSd8ZG61g+ZZyLzkOnXWveeUH/MTPbjRjOC8nF0gIAbJ5gaFa/hm4JuEeK4Ru9DMp+9NOq/dYBUq1/dk03tq1eWTdLwwhQLNQ/tVe2HrR9PKCdZRvdEkbobKG3HSryBgCAQMkOId6G2O9g+g8AgMtXupQGAIAeeOmOQX+lGgAwvNUyOrzLe5/iOm2BORo1WWijZrrv3JuYnThrJ4ZuXTGpi5M1Fsv7Bb8TxC37we/aWzdtu801wWyWBYTVujmj//AEXxeFWr9kcICZog8OCHQBs4PPO6TW++u+e+zb4xxfUqPdnmh6tW5VzSpQSth+p8ptm2x65d/VtCnoSmu+k05MfmO0fYNcju2dZXz38QraxQgkKyQvHmQRC1qMtM2X224g6sFB+c0cy6QoC9Zf1gWPRiSY099KIye1GWvbJoZ2ag6Y8QvE1GWWQW4ft78/7fxg+Ao3ZxyRUAUAzl91T2hQS7cUXe6ryhk71IE0leii1l3sRQ0uhU/V0K+QC7zA3srIJdZGh+Mf+QwAkNgDm538IcyEvSN3DQoBfmx8XTxIVwcpVRt84TvVrpSLcjAAAHhFXTrc6/L0utw1VlAPKXWZediaN8ZaE8UALsGSMUoBALfvE6PDwvCavshIseuTDQBA7lY/ozjZRjFKcHo2seTlEbY51Fz5AgCsGmms3+Qp7Toh0EHMekJxeb4Zutg6kAskY6MT6iCrunq+7E8+uVgaAIBrt7HUutU0K6Qq4vQ5FZo75vx/k2z6sFJZjXiLYWYDSL4gN6tPDXpNA5SRqR71s1gAIJTkTSBlh5h9GEJlIPgfAAC8mbXE0OsPAAB8/8uiP7jQ+6N9MeMKepnopXM/0kRHTS7is48i9zvOnO2fu2hlwYtb5IxJrfSPV12FLnBeX00SI93EnftxmaMnFkRXLzKgutUNZRLiU3GD8TXqN9Lj+dt25FhH27pNXgRb/UomB+A16qUGuopjU93XuEZY+NJa2Kxvy3jDS2FmTVS7SfZ99PpM4Q8XL+QPv2nJbus88JcGa4Ilw8wdHiuvSYRDEflTn5q81tpdjAk5F51s/n9gtnrpJtGvc6L9SKjOIPDqwGxLYnQY1pdN8YKXXqSYHbqTQRz85Zr7FxhH7cd0T1SvqHnXbMJbsV0qQDH87YYntus0+3d846ZbaxQqB6kXCexGVh656046eeryrfz1EWXCTP+uoXsxJkLzlkGP/YfNRQFd9n6MXWD9gOuSGYoAAAIuriNXEQ/TpBh4b3eQ/4del094CMJh0uPlIsPwVkhhr8PqnoH4hl5mFzUfLgw4PVR8WV8TYb84XOSxe+nYrvPXXD+7Ccz9bC1tI2R9855Rjzej941kvAcn0fno9UPO/4QuaaIv3WA+TWB/gq9/jo38Dfk7a1G2i0ZmA9aU6yVLbOwPoJOPB2Du7vRgv2blYnuQpcP/7md5smD91X/C8Gp0JNYOuSc8xbZfxF6UxQIAzP3jSxDAw/MssRVisPFMukFO2Z3Y0cwc4sjF6+4TWXbMTu3zf5XXtIw0Y2+x8RutE/vV28SQ9pPsX/Ht82DKGKUAALuD+B7FWHmx0L7zmvdjv6PX7R+tDuIGrM9Ii+Y5oxFvhuQi3B2LfGh93vzyqKtT4kbXLS6esQEAzLJIXqShGCCbzv3h2gu/UesSWQ9VPHKO6D58if13qo5cAEBof4CMzswld178izhI3x8xkVi3gjS6dMIFQCM2Otl4BOeLw4WdybMRxx1uMhvkIvItb4bG3pDLbU1MTAzoi21fivXjD8UYAC43dlGDkxFMlxHkeH/X5sSO51qJMyjNscdi1FQLN2Ov6jRYDTa5BmcCcisZ+c4Ex06huwwfqI+cfHOtDuzr6/eIL+Fc55Wp4BKMY+j/8AI3bKGzBWgLNXkTSNkhNDch9Duk/ctCf+AG4FMKQBiTvxR0EOIGP7YfQvNRlBRjkyZhYbG90Ou/vmFhOc4esZ+tPOl0fJs+JKEHWAhwfWzAgfvu/eHZ8RMLXnVDmlEqcZI5AGaFYNaHgtCU4Xu1PTDX1KtyGc00tMVtzJd+vk7hEEDmmmNiIvDYgktBfpCbTI2GRL/mg1TwOrDnJ9dHietdf0kexMMK0Nf3C8K2mgxYc3obcMju+t71LmWKKbd9f9bbM8PYvlol7cKiFydhH0oAUlbHmweXi8aHM01iwQx1/wlnNz6TdLagiV6LjTRiQudpth18L4tcpuuglCDQZcB7ifYisUeAj6EIADDnF9bNX/c800csd+xmM7FOjtXVbNXIMB8BBo2ZdRHfb2057GqfvM3FaXUF8SpSEywpCMB5k1kf9sPhs85BCSnsrgRgLt/9dX0KAgKacK1LoUuaIADAiDPA7Af22/YJxvaPV9JNZwOgmC+gbHQC+Ditj2ULCiT2PPN3MTEFYA5aNjSsKPIii2jPsmKpLw218saxCTQA0L8dVja2TdgOnQ6rRR8vKP5r9uQNXrkPS+eaT9jna8cgWRqO92fKCRS863/9Zuf15HNxCqaMUQoAKMQbNMdWJ7b/8yOuKfRge1QZ4NeqUaZ+KCZLPN0yhvpdyCpMCACwO8mDU9dZB7MB1u81wyL2ncFy6LJTDgDAZy0Cfv0//+EZwRX3gm9/8gVcFQIAQHm8l0HM5/JJB1/vvu+YlyJAoDlTiWW6RXCt9ZIGALDJtgt/uhMGLnYeZztfwUf9uVraRQgwKHDlpdpAViinx6+zdjnwk/fVlvVL7Kl/7N3m+s+LWGx4X/Sx3dM3WBO4Hlr4+qY6EzpboFyoyZtAyg5/3hUVbhte/QEA8ILNvn7+AgCiEGGgKJTKQIARE+Kf09etjdKL4cCH/A9dsN237wzJGjOFFfWPXr5gjDYqYlhBcYJ44Dh7vkveguUFiDRzstmAA974Ab6uFrV+0Dnww9JHJudcJnr0qP7ZVmJzsyG2Im4hVDTm+jU0H5gNeAOEeF89f82TSgWp2pVkalOtkmZK0aBJwgquWCZxXdjEHFZi+/BHOa4XeD63CTY6Pp9qeg358C9lmvHzBWGkz+0j0UK672cS01rF2deIGS/XCxXXWoE2Qx0AQC/vJ7Z844pdsMN1j48HXBd0BIC4/7rvGU53iWG2szPJ9FbNKpplSK4/jKqfX4JPsaC3AX0vG25ZwRXYSWjd8wEA8NL0TzY27+0J1mVCpuVcL01iLqpcr+GgEM/7PG+gmMwKACJM6W1ZbjLgBdZrwCew3Pj5suvDPnOcJ7nmMNAAAJuLkgu9Xq/cm9dFjMsI16saGuuDI+c8XegvzvQxB1PGAB1KAwCgwN5NI6e0n2bb4q/1yQcASHXzAR7IAQC4lCgEjp1duc/aU8ya4dqfyEpm3yvx1v5M/vEBALBWdx9z9hEC6n2Ri8CrEgsAiFDAqX0LYOGA1pYtTHAT7fWsk7+7e/DF+GHNWvIQFH19jDVJaM9w9U3RJnS2hKK8oWgPhOwQc28KkTIQ+C8X/fkcABDG4y8AIAy1DcGNxEW+DxHOKkVG1MJZvXTly82kt0e6XP9Ln5PcE7t4HVI4FPmYoAEECSQys6ZlDh39MR9dMR8vWaAxm7tQZVA/x1E/3bj6UWqMajvB4cCjgxprfj8Lm//OBOsK5uEwrYe+aruX9V+C+SkzlQpcvkd2tfQqF4H1LWqeStpvPyCmUT79VLqrelX1jXENqUMmaGkr99m/5UOypXCFTie9nljTQSl9KVn26GJzHHrVG0F/LRHrp8qkg83nD4CEM5ddPXqxKEJsPBPzes3s9/tF5jFlIjUFgCP8Dpfk2RutnT47hoGPWaEvlAEAMebB9MGAf27Tp3RbNd4UZI8+PnNXrmwV8Oq99bCrM9uLJtua43tBF7qkcQIAMvzKDyeb5yO3gK50GsE8etePjnb07CD037leqeQoV1wXVi4lh6Ij0AAAuphPRGnjYul8EHqJLrJ3kDxu21y/oxCYiubsxj0y7u3xtk/Z1kkwZQzQoygAIMHFBvqGc0fO+uQCAADcu4l43Wa8jdulkmUSpAIAAM7O6GXZjFwe/kNvTqp8grps888FGnEBAGJiu/gqF/n2pdhzPBRdAKhxSXVz5AKJmfcwOt8hPWSrxoZt6PW/Mv3fxWRjopfncz0ROltCUd54xxYg2cEmg0P038CKBIIA+hwAEMbnLwDAiNqGlCPw31L3RacsnKqNCO9HDVy0T/+YhK24Xl+Qk1yMMl+kL7fn19ztn3V2fnVYdl72UjdhxWzAENyvQXVdOS4zcTBnHNvT8jkg0Sia7wUU5XyQ2YTpm9YzDLGYsDf5UpZJ8QX2lW1sSiW0Kfbi4Gv/cupzmwSTBz+abe0vNWsBl0LI9RrPxjM5AACkxWpcV4csBkgPWH+g198b6dno0WuXbR+bqWHIAgDognAXWT+8FmfnBUrpc52vzFu2oot6gawVWndLhpr+/XID7acINIAAtw/vJqRbThBMLkVe6JLGVU8qCAHEsyp46JX29+tk365JtqNse4PN9YTPNFlof7G9lgq9jAcBAJiKAICCsxzGJBUAgDonUiwrkMXDy4QHS3N5yCsI6Pjlyt/ED2yvgsGWMZzrQwAg4l7X2B8p+/I6inn9ptbMF9NMb9b6l2YFAlkL7pBCa40LAJAjH4EOqQDAhjGGxo1q65HlpzcLlk8yAoBesaARKwCA5OL9DGxmy3grCtYr7gPg5ch88yazUfMqvYaY87gkWgAIucWxcXVoe335Pq31O5jZYfjA5UPzLQMrxuCT6O3JvYdRrp/MoMp8Z0uoyhvgh9sdGNkhboeERCnK/N/nAIAwGn8BAGD6H4n+wFTSX32ExGywEVFm7bL1hYLzIXN+608n29tTVvOmmmIGDkQCKMf1x+UeOdPmcZpEqgBAyC6DgBAGYMCoDpZFmXnEEXo0frqrADshpD3Pjn3902/OpUu/cF/ZNNYyJTIM+xDK3k4jx7wx1rbF3wMojgDAZ4mmVnVQpgS6GbiciwKdt2yKFdfBx8YzeOGS4gIgZ15DFQAQUhi5xir11Yntkgapstbud3VcutOVJoWnXNYEcgEAPtcNLrpYrW9I0vHH38SgDpPtXzPrcdEsxpediwbWi6cAoBMKAIAUFwAp64IqG2wZA3QoaQEga3320VVr96JxFwLcylN8kQsAyE0pKxUAOLLQHFc2SlMofbNcGQFjpkAjJBduoTV3KSuXOHXoZ883TGsjNjp9kItFLF7E8K8kAgBylE+YNynrhguMlrNnoG8uZZ7vbAlVeQPjkcMHpe8qcmS4H+pQAf8yUNtg/u9zAECg0Z/KOfi/gxuAP/vwA599bzJm9bKVGpPxHaol0u25mLt1ZyfngQMweZyfqX+fJ8JearID02gKcqJ7snKWZA4eVZCahlmZpS/VAsD3KSwWLUDwHirfK9PcD4CB+E5hK4sE2EN+tpm5xOYVe2zL6f66dKEpNvKvr0zyBwDAdhGRQyeXyZ7Slzygje11mctvkC0GALQBl+O0DGLegAX21VJyjIvljdKHqpRLEkUjWx0xfutsY2RT6MGP/eVRed3Y/C1PrrSsZ/qso1fcPU0GWVFuc+kfK6DgJn+dt93aefNhjNV6i00pExO7gI06rtdSrnWf0FVfpXtL/U5kxv4Yvb17GWRSqzjrSukcyK/x03LzgnCzpsCFDf6Nj6+BBgC40pQiq4uTh84447iCPsrlB9QLtowBGpQCAOSuT7aXVKHsMFxrOjuPXNdsqHWi1DmRIqO4FLlcG7H9hcG2QqCAVDqEyispF+Xur5IIAMiV72wyjWsNzu6ve+KtJoYdyCqz4M6PzN45gVihtQC/s4HbfABAqMqbQMoOMXwNchlQ+OHvAfpTxPwfxuNP5RxcAAAAKJTfO8hMDEj3LK/yogAAcH6LWTInVWMytaEIReABp0Kv79K+fGTrN3ZgWm3NgvJqDICAzLG/OwFzvNg2eq9PWMo+1x2uIDB03y2mLy5EVZ7Z3/RytQqad5GZd/qlvzx7Zm1xnGVTEGf209Vs84JxpwYjY4qzBYC/AQC2y5YYE0m+9dLrDSxmeMewz/U6rC69HJcyxua/X7D/UfwAm5P88eZ9YuvHX9uPKRavQcaLHN+YpVyuqXY48l3LUsKlXHS5FAtflN9PxhlefKambh2uweGc9H5yLADEBJhimwepAIAclwExMhJMVquU1RaKl8PHBynzRu9fbhpAVlPsR5vNm24RAaY7frzg2j19q/tPoWBdYngSCjJGKQAgUOsT+Mq1pm8/8IynW8eJmQMoI0VGcZl+y+1bLI1cdMpVXuXur5IIAMhx9YH5kGJdxurq4mMWJDbQkk+mhqy8ERE8UYmzTcpeC2JZUP5B8YdHZEXM/2Es/gQAzKh9CAYI6QBL1VckCCBBplmP/dDOtmrjDSFGRM+d3klTucJ8lMMzHzhB2QNcf90ckD0hqUh6LuhHW77stIKysDJycldnxo6cItSP+ntocgD5Zjdq8KQmvlDecG/eZPzq7XRi5bAlts/oCjwzeq/YfNr00dMjVRMYnsEXnVpJrhU3CwCuCybKCbzt4GnXErm80eGY5vXGhgXM4FFclhicKYOYBKB1g3IV/51jww5duuHZyQX+iKE7VC0A5FqrSLnosq5TH19p2EzwZQEAAn7ZXHMrFQBg4xeYGf9yxTXw2j3ibzFriK3Ms0/qmzxeEZ9Fd6nhC0YoZd7o/ckFAKANtgBZbGNBL1Z5Tjd25p9M8ssvfrR9I8XnnWovVGSMYgBAgNYn8I+VdwLBFvnWrRQAoABAxzFIge39hFwW5O4ZZj0pdAr1KXd/lUQAgC9wHx8fpQAAbJZgfMF4heYPfmezKOQ6W4qzvFHqbBPD0xAoQyAaIPVfNogWpejxJwAAij8AAAAElKovPDHhRWPNJ9ehADb5rzvosui5dXtQ5rjEIr6VTMawveoTVuvmjP7DC6VyM/ft/pi5efPPca22akEbPGBBqZqAYjhYCAY3oadldrgJe5eZi5c+HAj4deqSZ2j/+Y5z1L8XiqjNExEcFP0hbfVV6LnO4d/2zrAMKReJxSNhoM3IJRc1H26bHwgWcr18+3IA+tMCgCtrgb94xfeKw5Uqip8W0u5wYafuPSA/W7LHtl+KdUBpBgDYXut9vdyzXbxCGQBgi4bvr3XP92osV0HxBQDgy+3OyYN88O1ujhXbd+qyc9uEte6LYqwDQkXGlBQAwJd9KkWx5uBXxvfnPJ2HLbX/5q+9Au1KoVOIDrn7SwUAHnFWCgAgpazQ3FG/s53VXGdLcZY3XPyQCm6L5WuQy4HSD9mZbOivWAAAEAgQAIACE8cgMzBg3RvatS4b3r7tDlynrUV1Stjt+zKGjemPibgFxKQuTtZYLO8XEOzxXM3ef6Cja/tOb7ApS9eOFU1vtdqIa3X16YMi3a6zeSkbOjtOnIA0EepXTDiwcIiubosGhtSCyLHeF3/sd/Sa9LdGQxoMes3TGsbLwq00clKbsbZt1BDpKWC4UtJByrnK5TST7A7yxL0sbAd6eTaUj8F7GrSYdx3ZHNg3QxZbB/3fJWVyjAqxn8uf3ZfASWD+9lh53VShvqnfEeiBsiGS0UzQhQ3957JYENuX1HJCrgWfJppa1HlMM79oOkcRPaE1hgJLnf/zLrE4YaX9sFDcgNIMALCbv2MP9v3kaM+ViUNoBoohAFAkGr7QGOX+zqe0yVVQfAEAYBxiAVquMSNQIxP5AX+2+5hrJV/KyFCRMSoAIE2xlsMvufuDWU8FAB5xRM48KK0wSlHq2WLLCJ37QutGytlSnOUNFx+Unk8hfgfodzD7h9hAkEZekQCAQLc/LQCgbQAAICWKP/sJEP+ldcNU4kmCSHf8cqFb3tylF4RaipwxqZX+8aqrkFICWRTQbJNu4s79uMzREz9H1gVNDTWeWIJe/v9FbwfKeNIeTM4aOW6DUPvq76HDgV3TjW2rV9bNQgp+NFDFFVxqTYLx+edqaRehIFw18qkn7bcfENPovo30V2G4cP582fVhn4e55L25z+vrttCBhEdcIO0Z2eTq3sm2ZCFFUGnOsQXMkes3Koc2rgOwOAAAMF5QTBK6m4dGhWt6UGtIKh/YrEqYbagAAL4GBWqCmDbej89MXQz/wfLm+wVhW+lBOkPcAqBUAwDUnIIcbvSkdqpeiz3DZ6nFvQaJF42KAAAgAElEQVRIe2YetjFumXU2G9BanC/kcpQvLj7JucSz1QmyBUDarh8d7SavdQu6foqRGVxlVADgEWfkrEE5a41vvqQBAObNJoOmBb09FQDw7YxVej592ZsK1QWFHwAACAComP8/0OZvxRzM/yEdIFgDlKovYnJ8Y32t2ignLP4oJ6zT8W36nKX9sEuXII0D52d4q2V0eJf3PkUWBE9RhUiX6//Q/3ZjOl1T1KaGWZkU2XapmoQQHiwE6Fs7xjwmJhzvj+ZTD6/2WXnY+rjl1llcL/DMyP4kCvj22w1PbNdp9u+oocIrf6WymkRokxkUcPlQY/0mT2mTjHrsebi8Qp9OF/bz2Sue6Sgf9ZlgsIstCBhymSGCHYiwuAAA1JyBQrko1tjgmSe0fcwm/BV2oId7htnWEr20CgAwAADk/65aAPhHYoSiBQBzpCCL+71h6lA2UvOeTof9G+StFG5wxWpRAYB8Lsq5xKsAwKMVGIjYKPT1rroAPOKGCgBwS0IucEMOcMPVixzZIUV2B6EsmPxDAMB09KfY6z+Mw98AgBH1AQpwqQsEiNWtbigzJmEjrtf/t0CJR4oN5nQezEvdNFTITD96+YIx2qiIYWIWG1LkbjtPnv0gd8mKS2LKq2WCywG4PMZ1NC8zG/AWoIjDa/31O+5x7SY6dgtRxgQBmDmpxQQFBPChdRN9mTUHXGkiPFKESPLpdxT08LnG9XSbkMIKaUMLPrlRjKUS46sFgNxUNVLplFoefPuaNdC/HROJvZ2fXSDfmojv83jIv/efcHZjM2svzQAA2xr15WUR5kCKmSY1Z8G8JLFdauWmYBRah3y/B8sFgI8mkLlxXcxNq1XEO5hNWHOEzpcTtA5Ad4EsK5b60lBrEr1ttn0WDBkjZ63JqcPFVzmX+BAEANQYAANtj1xZOSZbisIsJDvkrEE5a42PDinjkVJWaOzU75JiALBk9yku8kZJ2SGWt0EqB6/+VADAYgUAACoOMQBKXSBAWChRieNf0tasvppuBQD/Tno8Nz1378/MWrxyH3b7NqtJR8SE+Of0db0WBIUUI+YCBOXfcf6X3mJcC4K0eNVuaRxg+vt7CPLmiV89/QYsdAi6hlDNMKPAM9F+sUEBQ2FiwIR9Wl/Lp3od3pBODyiju4+6Ok7e5LrpTzqlAABcQQsDkerJFx6AdcDEbroaL9bXt40Ox9/TarBqXApKtpXY3GyIrVDAUehbSQCAK2e20KtVsExd/ZEFgC1tWCi7ALBZ6qDUohcX78jrtOGANzVRQL5QBACYA4fYJh+9aWpWtYKmG7h4INcR1vsPZFFgZlwJFRkjR5GSU0fJS3wwAQC2yOu+goRiN1Sw5CKdvlCxAGBPq4fxumIEEwA4stAcVzZKM4rOS6FzQGhdSMkCUJzljZKyQ4inQf4dXv+t6E/x2G7+tgAA03/wmywwgw8yIwPbPbp5xyyYmYiHWfqyme0jYw47gAGYx/UniuuYlfv1wenOHbv/8RKZb0GwFVkQNOUiGtW9bD1+qp89ZfVVJQYGwQtN/33xv/bD3x1xfnUYAk6on8Ic+GGpZVKUBeufb4KPZZ+67OpJ+elL6Wp7ounVulU1q8Avme0iKSYooJT+/FmWNa89eiG7n4HNbBlvTfFn31IAAC7FNddGbH9hsK3QIe5Pmn1te3QXfaX3Wuinmw3YG0wggDNaMMtLgdwLLteFK1QBgPeaYRFje1o+N+jxQkFX5eaJhvmTckmj5juYChbHxTogL5xCioaYC7OvQQDl7jmwtlo02Ni2akVdIgLeyhVqh8XVKVRkjJy1JqeOkpf4YAIACV31Vbq31O9EMXoeo49Jbio5aAOyjzxdU78KPRk5Edh21U1gdzNzyJ+WfWHbvffEI2VABQAecZw1XalAKspgAgAQtPjxCtrFSD/IT/uNPoIg7+763vWu3McPNlnNJSOLs7xRUnbIle8BqgeB/yD9H/xX0c/fAAC0D+g39Yrt7/4UZY4ijdWpYyyTMGQlbjS9ztseQVpd16/3zZ488yhVLnrp3I800VGTi4AHCDgg8vI2WddtnSvkSiA4BkRf9IAPO2hionthEHMAxwj33fvDs+MnfilYVy0gmQNME32mn77YBuFV97v5lhUWI94O6rApI/SggAA2nLvm6tNjhvMnsX0EqtziYaZ6LRpotzP91sE64sujrk6JG123/EWLFAAAaGALWihGAfEX/XLb5UptxhXcTslXcLac2TCOUAUAgLYTKywrLSb8HTq/bQ7i2xZxth5y3GjYLn5C6yiYChYbYBHIWB0U34uDBQDbnuRK28m25kNBxshZa3LqcMkvOUpZMAEArow2voDDB2abu1cpj8+hg7RsKXJLIgDgcJLH+822djt7XZrSc2ypZXpkGN6bvq6EArbKWWt8564Us34Ouer4429iUIfJdsG04Wx0SLUqKK7yRknZIfceFYB6YPIPMePgQVax9H8U3YFQyCEOQAz6g74C0V8A5kRaF960gO3arMINhhf4anoepCdlDh+zkioTNmpwPWPDZ7bjGk1Z+Ddk7k9gLucR15mziTlLfXj1r1JFG9Gv5/O66o8Pw/W6ZswARlJSFkrjhFoaOFDIRB/9/1wBoYS4tWGMoXGj2nrkJoJFcPnjQlDAimU1EzJzyXV95tjmBDrKv9AYqN+PLTMnR1o0RfwFs3PJta+NtU6So2SJ6VsqAMCmuKF9ab90kxjwXqL9kJg+mWXAX79tc/3nuAYPR21lulzYFbsL+/PSX549KDjjz1R5KtDfE1W0L0RYsOdQMEcIPhZz8757/NvjHJIBO28awaqa1XQTZa5XfSUvSWw8hDGGMgDAdhlns7wRO/9yLl3BVLC4FByHE/tfv9l5PaVe1Ck+5Vv/4P09BJ6L3H7+ROlP72bmEj8u3WHfQX/lpMoHEgCAeCsftDS2jA7TPmMxYg0hTSsCJa+OW2ftfuAnr0mm6I8t6wNUZguKFUwZQw1IzlqTU4eLgXLkTTABABgHm+LndmN/pOzL65i6yxvBW9LHBjqyxcYp7gCA3D3NZCaXjAplAICLZi5XPKEFxOVSyQcuF1d5o6TsEOJrEH8HpR/8//1ikR0IhRwCAEImAIgHEIj+gjhX3F0bmzRBjgDdJ+Fm8/us7gCoKmF37MnoN2RgQSvgQrBkTipuNDYj86yfOb47utK6/Yu7cgcYPnjAk/oG9WNxs/FNRIM37Rzbh1wL/rYdOdbRtm6TX/2v5Y6jJNQr9CIk09ydfuHhMhuDi+eQtvoqydtct0OZb/MG6J5s1diwTavBK9PphEwFdx8Qia8n2Nf7g36pAMBDZX0HMvUslIYTXoOHLLL148rgwEf70cXmOJQNYkQhc3ySLPIKwGWuJ/eyICW/PdeFHOU2X9dsqHWi2LnxWq7Ms6Si1/Q2zDqhDABwzXt6NrHk5RG2OWLHD+W41nooWwAA3WyuOgAYXUTgV5dE+7dSeABlmbFMqPp8r39ylQU5LgCsbg8sfvtix81GA9v+CaaMocYiR5mXU4eLd8URAPgs0dQKAaqr0N2qIOAqBFS7eY+MazPe9rnYdQLl2NYAV3C2kggAALgqNcsK/UGEzutQBgC45KrcGEg7k0xv1ayiWUZfg9AH39lSXOWNkrJDyt4McFk36s+G/nL80W8gFHLwbaECAQaiP3/wSbE2I8eMaKSrW3sySuf3PBMIIN2ei7lbd3ZyHjjwKKjS00+bsKtX7ZjMJ1BLlw6VDP9t9r42Mrw7ptFUEjMQsDQgMrOmZQ4d/bGY8moZeRygp+wTSsPG1QN1+AsdcvIoDGytw/MssRVisPFMv3TgzV/33WPlvHLzjQBe+EZ1tMyzGLA3mX3y+W6yWSvIBSogKOSrDQ2bNRq80N7kejliM+9Dr5J3Dp10do1f5b4iZcYOzbcMrBiDT6LXcXvIq2v3uzou3elKY7Z1cqVlvcmAv0b/d5ebvLr1sKvz3O0uUcAk1wUF2gxlAADoY593LOfCVVe/7jOdP4jhPdN1pxDv3eSv87ZbO28+zI72B1vB4nLVkePGBHw4ONuSFBmO9ynEN3T23M0kpr0WZ2c9ewIJAHD5dQutU7Z1wBb0EcrdyyCTWsVZC6z+qLrBlDFAg5y1JqcO154pjgAA1+srM1OPkJzg2htcZ0JxBwAg1sEzNXXrwAKugDcSH0XApS1llOUTFKflRSZ/he5GctYa3xxKcQGAdrjkqlTrR6ZlqZSzpTjKGyVlh9CeDOLv4PcPwf8ABFD8C4RCDoEAARGFQIBF8tcrPqLi0uALz1oiO3Z4XRcd9Sqm1VbCtdqa6OX9uu3oTyN8fnmn/PrLxAzAtJqaXBYHrKyCwIQux4+O3y/NUTML+HcxwUF/YLYlMToM6wsKKFLkbn9/2vnB8BVu0ekcSxIAwOWXDrMACnZGLpmqhBsD8H3reGPb6pW0U5iKNzXjfADAqpHG+k2f0m3VaLAy9BUCr6G30shJbcbatolZOaM66iv2eFO/EZkWFwouB77VXAEQuV45pLqR0INE0mnl81llAx+A1sw8bM0bY62JQhgluBzUfky7uEgwtIcECClWwb7ocs272H0L6+6bOY+CgDLXSKhbAAD9h5PN88Mtmq5M2hEI8NOq/dYBYkydoZ3dSaa+FaI1k5juZ0KAkpIAAFpvKS8Ns07n2qtc1ipSwVqmnKf6Q4oJZxDFYMoYoE+OMi+njpKX+GC7AMBY9swwtq9WSbuQua7tTvLg1HXWwWxuLUwe5Jtk62aDa1/Bb0jOovNvUfPhtvnM8sGWi0AP275ki1fANt9cQJtYuQrAy8ReluQwI9aWLbtNqAMAwBM20ADuPPcziaS2k+xrhM5W4MGU3pblTICe4rfQ2VIc5Y2SskPMfS1IZUDxBwBA8QCAMJ5AAADQB7gBQBwAFQDw1ypCfv2Rg/u+rK1cuS+bXz9ft97YAh73eXda+prs1Zv2YZcuQdAJ9ZPAAYj2vHiY+d3Tl12nJq913xBb1ZeggPQLD9/LrVhaQqEcH4oN9IGC8MdtIrF3sv1boUOROR6Yo+SBppZPVNKO12nJmny5uoWiN3NZK4BCnG0ntyzZaZu5/RCWxcXTNQnG55+rpV2EXAlqMMugeA7nF2y3dmN7CeZ7QUa8OXnojDMuIcXNmxWEmYqS6h+ZXWb+fNn1IVdWitXxxuca19NtQsEaC6cmRWPOsZGbZ26yJbFdcMHSYmg7S1xUGIZiPDwyj2WOO9QBAKCX1V0D/buHwP65cdc9qdtMx262dQkXtAk9LbPDTdi7XOtO6JIWbAULxg8ZJLq11EPazprM+QOz1V+vu0d+tNB5jGtvAh/GfmAZE2nBejKVJLjw3kkjx78x1raFa9/IBQDYYi5AGsNPDji7L9jhusfV31oUZ+W52vr1aM0XcpkDsC8tg5g3YIF9NV9cFZA5a8eYxyAXn/7M8Vod5K5X4qyDuHgVLBkDvJCz1uTU4eK7nFfZUAAA4DxfNsK82mzUvFpErrvIC4fPOgdxyWdYK6tGmfqVj9HEQ3Yfen0+K4JQAADY3WVI69VbxJAOU+wHhO4WbPEOoA7IlPPX3MN6znIeZ7YBZ+HK4Yam9WvoktnkUcG5FsJZACgaudyh4D7Bd7ZC/eRYXc1WjQzzEQ8ac/FZ6GyBesVN3igpO4TWZxB/B+U/F7aCP2gIBAAAdIMbAASyAwAgUH36g1+h1SaSgOH9e9Y1PPXUEMxkbIUuGKLTLXqVfpRuhMzJ3pD35Z5NzkNHOZWV0Bp0aFLz0zL0MmbGO6fnkMuk+gTLDQoIgckql8dnwsVSrh94KHIz8UP9422bGdbqtVg9Lvog5kFGDrnl6Gn3p3zpcuBSNaqjsd4ztbVdIy14e+ZFvkj7aF/k2rEvZ2y0juV7reGzVoA2kYJgszuxo2kZ5Nfnr7l+Rimc3BWitFF1H9e8Fh2Ot0ev4NXYFEExrx5cr/fQLyhRyFT0N/Qqv+/yTc//7md5vPu6WnlNBfQy9WJEGP6WQYuhbB94YTBWxEs+H/hAjdnpwk/m2YjjDjeZbdLj5VBE5lZorHUKKT+oL6sT+xrlSG9Bv+gWBwCAd97RuNBF/c+MbGzrhWvOb7PsmL32Y7onqlfUvIuCyL1ZyMSVZWELXdKCrWBRJHNFtPf+jniAwJAbWXnkrut3PEdupBH34Z+fraVtVD5a2xbNeXN60MkCNohYf1BWLgDAar3ycJ+ioJunEc3eHMtpmeRXb4+3fUrRxfV6T/0Ovso2O/ndnQzi4C/X3L/Av+s0mO7pmtoG5SO1L5tNeCs2mSNmnwdTxshZa3LqcMn34goAwHj45DPsDyQjzqOsPZ//9qf7R5ARIJtrVNa2igrHO7FZpAlZnIQCAMAHDqPAnr873djfwBunB7s+fYt1LjOIJhfQRpcpCDD7CSnDv2lxTIsCBj9nNOLNmJmD4IEA1clBynDDgj1aDAAAoJVPrgI4j+TMoev3iC8v33JfAxnzbC39f8pF4e0Neuw/THCRua+EzhYoX9zkjZKyg6utIP87ZAAA5R/+4H8r/gVKGYfLJpjLAhCgWgH4OI3g1298pflHGov5XbF+/VSXEGWcyLPudP/y+/rc5ask+Qz7SHaJrr5vprlT1Yr4fI8H/1NO1N9CB6CIyzCYbDV5SrsOBc2rgkzc0o//6u42YKHjQklhMrwax3U0LzMb8BZ8L/X54yXt6AKfjg7/ywSBe02lkNIZptdhTyIzyjJCh+OjiwJ59/odYnK7SfZ9Yvjofe0ZbllhNmKvC9Mo3CIc8hdvEIO6TLN9L1Sa1UxUqBLP72JdCHgvt2L6BwuJPGz9zX+Ib+tV06QWNwAAhvgQsFuF/E15s7rwsQPBrxnoRCfpbiRCl7RgK1j08WyfbH65bjXNCkFATeSasDmwb4Ystg4SCqIpFwBgC9DGRhqYajceaP2Q/hvIovhOYSsBvBAzHKEyQgodvX6wZIyctSanDhevijMAAGN6KCc3oPO5qtB64PtdjFtZKAAAIBNj24Tt0OmwWrzj4chxLwS0ieEhgGonfvX0fraOZpzJoGnx6FzH0nb96GjHZZkpZ63x0SM1BgC9LXpcKDFjZpaBBwAEtpww6vGX6L8JnS1U2eIkb5SUHXJ4HYA6EAAQlH9JGWek0BVIAABepyEWAMQEUD+pHEAxA6I6d+qgjSnTT7pfP2Ejna6jrivXVuQsXnlKbkBBqSSXpvLUAajVkjXkRP0FXokNCrh5gqHZUzX0K8CXWm7wueIwN/B6v3KkqW/FGE2c0OupL+MhCTI3E0WzT95iWyrGR5PeF9C4LsGcEBOJ9+MzbxeiD72SXD5yzhE7cpn7olBZ6vddSaY21SprZ3L51Itqx2tiiG0asdQ6VUj5otqD157n62hTmJkQBPt7CGx9ONuaNKOvuVm96via4ggAwDjFmPRz8QNdVG+e+8M9FAW+mqHT4U9R5YQuacFWsJjjyXclMabotFhtwbnnLEDaM7LJ1b2TbcliUpTKBQD4TLPppHH5LfMFDJUydjBpPnXJE0tP7ylUPxgyRs5ak1OHa+xylLJQcAGgj8dryfaifgmfaTbf3INb0eVbnuGdE+1H+MqFAgAA9B2a743rMRkB7vDQx/rBWXv+qrv3B7OcPzILwB5dNNQyJcKM9ZAKqINMRcp/P3gEYfKjOMQAoHgBQMjOyebulcrjU5luIEJyggKLkIUE/q/ymnn08kJnS7DvNMGWHUK8DdLv4IoNlmmQBtAvX6AAAOgHfJrC0B+ncPDLCItzo8ivP2Jo/5b6ShX6oawBgmY+7BKXzCWyslOsmz772HHihNfMUf38wwEqTZbc3NhCQQGZh4M3MF4OmfLWeNscqf7w/uGAf1od2AYr06u1ZWq4GWvti5LNpA5e3FHO8c0r9tiW8/nrixkV+OG98oxhstGAvSzW4gDahcvJ/UzPkoEL7BvEKEBMWmTz5qEp6pkrnil9kx2nxIyRXgYUouHvWsZEWLAuYuYEFJ8bd4mplHUF24FfHFwA6DyA/bhlrKl19cqa8WyxHIrwNN/1Yf+6vdZxOXaMiO9i+bQ4AwAwPi9IN8rUC138B3MF1OQ4lwibkzxy5LwrUShmBb2+XAAA2gCQdmAby0a6eTCTNrROb2057GrPljZV8nzTGgdZk5VLbJIDMlLNBFLGyLmQy6nDJXdKAgBA7Y/lI8zdKsXgw8QCpnCuI4uYr9fts45fuQ9LF5LNoQIACAU5hXFwpTKkjxGsi2o9hifx+fVT5b28QjJ1wQ7rOOoML84AAH2vt2xomG3QYU0FwRB0rjhc2KlvzznjQZb6IiPp8xDq8kZJ2SG0x4L0O7z8g87m8lf/gQIAgH49+oNAOvBf9ePiAJKikUP7N9DWenKAxqhHpsUasyLMIslczz//TMmcMH2bagGgCEeLNEKlc0GbynDmsqtHrznOk1J74goKePYillsYHSft97Ow+e9MsK4oyco/nX+gdA5oY+lRJgLrhVDuSoIHIyvzSTscljfuEWsSVtoPy1G6+eYUaOz9mrl12SisjUGH10Mm3kjm0fNCY9keD3bP5iRO/nad2DZri+OsEjTAupnQw/hGxTLaN5CpckP0eoBcH7DIAlohtSeJZ4KbRFYudujrk66dYlP3CY233xumDmWjNJ1QNoMnCvrM7++B3UWeRn6Ln4xPtX9PH2dJAAAovsDFd1GsscEzT2j7mIwY+KWWo0AgdEHNQ25Bt7NtxDd7f3SvpXjOpuAIvdIEW8HiWwcUD+pV07YPN+EtNFqsvAYjI6k9Chd1ZPqe7nTjlzJzPN989oN9t5iMAcw+fb3cAmCxZJj5vcpl8B6F1uvDjpCinnXyd3cPoRf6eQN0Tz5fV98uwoL/F4E4T+BorHTgD+YdtZVmc5AnbtzFvpywxnZMiX0OZAZCxshZa3LqKHmJDzULAPrYqP3x9BOaXmYj3gTJiPJovcCDmDduBoHh2S4XeTEjh9i7+oD9CymAdKgAANR4kYVYIxQDYyiKAfOsBifLMs9pFP9gQYuRRbMZsPGLT6Zm5RE79x13b2eeYyUBAKB4AXKmaX1DtzAj3lKrxSoWPl+x+wgo+uH8Nc/aESmOc9Q9kE1GQjyil0fldZNzVwxVeaOk7JB6Tw9Q+RzUDwAAhL/6CyQAAH1BHADICBDIfv3FO0XblevXDxcrdIBko3Cp11DksSxMp30S12jKI6Gbf7jQPm/gP7v9y/R5y+PVSP+KTl9BY1Q+VV+C8jGDAjqc5DGkSBooU0KxpoH+GWFotAo86vCi+XVkev+qUY/9G12moukKR/69iswDf1sU7ftqro088es14sCCHY7flbqIhwYnVCpUDqgcUDmgckDlgMoBlQPgimEZWDEGn0Tnhd1JHGk80Iay8KhfMeEAKP3Z6M9v/v/Ah0Ar4pA+So0D8HAFGlo1jwp7p00HTXRUbxQNqgZSYkQFSER48QPCatvtunp1W97mHb9jt28XThGB4OawwX3rG+vVGYPpDS3o7QIIQOZZ12SMGp+oWgIoLwqoPO3o+TN791FXR74I9Xy9g3/tqw0Nm5lmteCjuucn10eJ611/KU+92qLKAZUDKgdUDqgcUDmgckDlQHHkAFsQQiH3uuI4zhJOM5j9AwDg15TsgQYAqDgApdoNwDygZzVz06aLkF9/I7H+wt7Xe7f7lOvylRlSAvlFTpvUQlf9scXIKqActWG8qcLu3BuZnTBpZwnfRAEfXsPqmGH12LCNRj3Z7H4GNrNlvDVFLhGFIsKi+c9zYLunb7AmSA1UJ7d/tZ7KAZUDKgdUDqgcUDmgckDlgH84gFwWNhp0mkZuD3nV6sDOZuZ5zn9y2HFYihsIRRm4mhyZb95kNmpepVN7+4Fn/Buj7Rv8MwK1VT9wwO/+/0BzoAEAMP+HbABGPzCs2DRpaNe6bHj7tjtwnZY3ZQoMiFL8Hb/8Oj5vwfLf5QwyfNigOobGDT9BYEOVAhDA7Tqbl7KhsxoYUA5H+ev4mhKQLswPzLYkRoVhPdKyS5e/v/KzoraockDlgMoBlQMqB1QOqBwIHQ4cW2qZHhmG96ZThF7sU14aZp0ulUoqDhWKMVG24K7Pk3lBavtqeb9zAGUH9n7w+m9Df37z/4dOAg0AQH8QCFCZwHZ+nwv/dRCdsnCqNiIcpQ7j+QjS6n7wz5SsCdO3+GquH714Tl9N2ZjJKENIfhYGknR4bt0elDku8Wv/jbJ0tqxESkCKcxDcrUUjfVm2qNSlk7vqqFUOqBxQOaByQOWAygGVA8WfA0cWmuNQEN1R9JGgYL1nJ6+xdpZi7Qmv/wdnW5Iiw/E+9LbcbuyPlH15HeUEXS3+3C12I6AAgAeIcqe/qQ80AADjAQsAcAXQ+ntwodx+xOT4xvpatTehV3ngB4Zm3YmUch3lr49e/nPcN27EZk+c8Z0S42CzOiBstu0ZHw0rJHiU6EttA8N8TQmo8lDlgMoBlQMqB1QOqBxQOaByoORygC17Brjp3n1AJL6eYF8vduSFXEZpldKziSUvj7DNEduOWi6oHAAAwI3+Mh7+16/EBAMAAOUf/sAdoNR+xiZNwsIG9tqMopTneW7fXautWO5tjdnc2QsGQFqYjMyZmcMSZPuPszE25uMlC1AfKG93/ke63RfyNnzSyfHdMUg3oX4KckCJlIAKkqM2pXJA5YDKAZUDKgdUDqgcUDkQQhx4uwkWNq2v5VOU5alhYbJI+z+Z5OJ+82zL+TIXgZVo8kDzwLJR+DB6ymFoy0OQN7886uqUuNF1K4SGrJLCzQEw+QfT/1yYPn8zKhgAACj+FAjg7/EVi/YjJiBrgLq110Mqs3zF3D/++cgNYKC2bJlH6UEIMs167Id2tlUbbxQLRhUjIsEc67t5llSLCW/jS0rAYjRklVSVAyoHVA6oHFA5oHJA5YDKAQkc2DPD2L5aJe1CtqDgBIll2uzkoTsZxMFfrrl/gRuSRwEAACAASURBVGajTJipbnVdk5hwzQtGI94c+fx7dQf6BymQf7vhie06za6IFbGE4ahF5XMAXv/hQdYOqqD8ZsTVDAYAAKnuIEd9OPoLRv/iOBPAUjGpi5M1Fos3R6f39T8za1rm0NEfK02CCgAozVH+9j5LNLWqU1WziiCwB//P3nXAR1Ft/dme3ugRBKSqPFTAig/xgSBFugRQUASB0CFAqCF0ggkldKQjJUoRBbGAIoLKByoqKlWIIISWbNpm+37nDEyYnUzfTXY3zPx++/k+MnPLueeee87/nuJJScCyHbX/9MaWJ8NptR3OeWeoUs/Wf5ZJGQmDAvp2raLC4l7/EJK8Pk7/k+Pm7XHGsZO2KwQLLApg1Z6Q5i/uJdSqSsUjf0DAcy5eVuRwYPGwr0YbtXBeb03liqn0/suSd+TIYrYxu+yOPwoyPuppPXDIyEbLiJmTW+hq1VoHMgIvN+8+EmQEXhhhwueoUGIAIbIcOP+auszX7jhnKpn/fcX5svotU/d/HKGvDHDcJBHwE1X3XhYpA+Qjw8vNw0PfenOnSqtthEMGACDXduZc3/w5qT95ewrMEAApAsrbY3kQ2kPXrJVjQz7Qa4nnsozOma8kmL0O6pRnOioAQHleXQlzA+0ocvrETuqoyOY5g0clSvjSJ6/KUTp9MlClU1EUUACAkmBWWRpxohZJeckvKaAAAOI9bBEEODA3eHxMhGoI05VfyuI6na6ss1edCT2TzYelfKe863MKIACAif8wAWCZPL4CALAMICa/e6DzAOAKl1AuJKCGUjiEtfRgKfUlZVzl/V2qJKDdQZyWmtW1vNNGaH4KACBEofL/9/BJY5vpG9ZfSGg0dQLF6FAAgPLFlwoAoAAA5Yujy242CgAgHgCgVmVBvLZOy8a65GC9qqUUbwAXlPszFro2LNhWtFRK9YCy4walJwEKYMw/xv9jCcAyeXwFAOhgdugFgKEAD/RTVgBA1Huze6irVU4rLgMIVFeSAJY+69FKAtbKzHKMeW2KZU/p91o+elAAgPKxjnJmoe/aISa0Y7t5Kr2+PVUZRQEA5FBS+cZTCigAgAIAeMpDD+r3CgAgHQCgeAV1x9dfDOoUFa5po9e6GqhURAw9RwDE+Oc5Xa7sIovreGYW8fGUdUXH+JIFPqg8GEDztsFYMfkfggBl8vgKAEDX/yD4lUhcUSaz9qNOSigXLmeR7dLVgXlJsw57a5ghcd2qBrdv8yHeotHbfFDLAO6dbehUraK2z9oDhcPYaqOiK9b6hOAWtWNVbwfpiCfAL8ecbyK++uaUdUPServkhIlKSUB5nKwAAPLoVh6+8rXi6AkNFQ8AT6jnf98qAIACAPgfVwbGiHwtx+XIYl/kAAiM1VRGWcoUsED7ufDDRIBl8vgKAMDJYRhANPxwDL4cR5kQmqsTfdu20WG9u0IOAE1D6h2nybQ1Z9CoCd4YGOn637nDarhJe96tPZfLbPvnyuC8KbMOeqOfQGlj39zgnjWrquZhjJXJ7PpyxBLTkP87S+DGI5+x3XVV3mijW4Zx+yXcryBBY4GZ+HjOZtNEKS5WSklAedyhAADy6FYevvK14ugJDeUonZ70p3xbuhRQAAAFAChdDiu/rftajsuRxQoAUH750Y9nhuX/MPM/AgClnv2fooMvDW8tDAI9ADAcwJfj8DlPRK9dtkodZHiNGgjUAbhuPf5zr4Llqy94MrjwEQPr6Jo2XUElGKS35bJavspekDqIOHMZk048MA+6VQ1uH7JNr1M1goyLTmMhsa7tRFOyyUQQzL/ZncQlu524pNMRj2lURFUKELDZXadW7Tf1Y/MeYCOke0lA18bmw01THhiCezBRBQDwgHgB/qmvFUdPyCdH6fSkP+Xb0qWAAgAoAEDpclj5bT0Q5bgcAKD8rqAyszKiAN76o+s/lgAss8eXhrcGZomlADEXgC/HUWbE5uooInV2F23Vykvc4vPBQC9cvWWY5fjxQqkDNDz7bGhI/97j1aGhfYGyGGrh9gDAkG35/XTvwveWnpbadnl4f8lQbYOXmug/0KhVsVB1wZZ1x5ncZoJ545ElwQnRYarRUHf15q8X7cP6zbP+SM133QRDs6b1NIs1GlVt/DeLzXU8eb2pr1hPACwJWKuqqv/2r+xjF+6y3SgPdCztOSgAQGlT2H/bD0TFkaKmAgD4L1/JGZkCACgAgBy+Ub6BGz4flwGUswYKACCHaso3HlIAvZDhGrLs4v9xvL40vLFvNE4j4fdAlwNEgz00/i2oG617ks5ELqvtuPnLQ/GmHbtEGYwY6294ucUQVWjI65AshDW/Ahq8rjvZyTmjJ270kGED+vMdSUEvP1ZTsxISq4Q7nK5rJ884Bj1VXzNTpyEaX7nhSugwuWgnc4IYHtD3Vd1mraak90BAE8NPB68AAH66MGUwrEBUHBUAoAwYwwddKACAAgD4gO3KRZeBKMcVAKBcsF6gTQKNf0wAWGbx/74GALB/dP+PuQcA+BKM8DmzRKbMaKeNrbYM3Mzdb+whKaDLZP6w6MeTK4s2bLnCHGhIn9erGZ5t9qoqIiKO0GoepzJms01IMf7dqfLlgqC3q1ZQJ2NmVQAB/ib50UWoth2ydV2ww3aNjYZ07wHwFDD+dM729jsp1hM+Z6ByOAAFACiHiypySoGoOCoAgMjFDbDXFABAAQACjGX9ZriBKMcVAMBv2OdBGQjG/KPxj78yi//3BwAAb/4xESACAQ+0FwABgeLRC+cmw+39AE4j3uUqBCO+uESESqUOY3Px5zD+jY5rWZNyE5M+eVB2ldA8n6xF6NdMCFkZHKR6lXrXbnf9kZph6rn1EGHk+v7TOYauNatqFiFwkGdybm0+vMgrCRuFxvug/V0BAB60Fb8/30BUHBUAoHzyqwIAKABA+eTs0p9VIMpxBQAofb5QenCjAN76o/GPXgBl+vj61h37D4dfMPwwJ8CD/TRoYIgZP2IFYdC34bvJl0okl91+2vbTT0Pzl669KPXb8v6+W+I/mCzUVb154Li1+8Q1dvQIYH06PkuEzhwQ8qFOq3rS7nBdXP+ZrfvSPbZb5Z1WZT0/rwMAzzcJierWrb0qJrqLWqd9zKVSFdfVRe8YFdTUddrsfzqyc3bnrd2ynzh7trg6hFfmDvs7om/ci5qqlXqodPpmKrU6hgLwoH8nJKU0Eg7HOVde/r7CT/fvth48ghlhJT1s8edOq+1wzjtD38CGMNwo+K2eQyE/SHdCrX6IlDMuwuxyOK64Cgv2WI58n2HK2J3F2SkAlWGD+jXUNWz4uiooqBWhUVWBJiKK34e2CMitCXQ8RxQUfFn49befWPd+dkdoEhEzJ7fQ1aq1jlCrMCeM6Mdld/xRkPFRT+uBQ5yAnVtjZcADYnMA6Fu3iAzp1LGPOiK8C6FRP0zREXlB5SLuOG2206XBi8H9+9YIavZEN1VoaHsoDVsd6BNRfN4gyOx03nJZrccdF/7elLd0za8EZkiV+JRQop0uk+3y5QF5SXOPFDcVG6uJGDbgJW3VKm+qdLon6fsR9kKhy+G85jKbD9l+/2u7pwlx2fvUN3GpiAo4d3L/EUQeYYOz8sbNdflL1xwirl1z4HdeBwAE9hAMJY9wuG54fe4S1xBf5+JlukzhalYUD4BMjBr8djd1dGQP8GB8jLkHXDbrz/asGx/kLV/3LbUebP2ReY96dempgnZUGm098KQMxfdQrsP/uU1YLMfsF/5eL4WfhWQpNY6wYYPr6ho/Nhjk4Ysgv6oV12qneFiMXIXGQsePaGSoX+9dlcHwIuyFytSevMsPjr9dufk75Z4LJWgmKMdLSQ7AQJi8c18ORsSpNOpYau3Ic8npyHIVmb8CGfCBHBkgVhbT6SMHAGA9v5yuW6ZjRzsXrd4suXQ0UQbnlAxxoHxSOhTA7P+Y6827+qaIsfoDAIDlABEEQC8A5YEDMXpM/CTwBHi7+CCRSxUQQA6jMd04f/EmvsNTbvOB+N2qMYbG3/xuycw4SJbbIB9GUkD79WxnUtvx5k188zu8KDihQqR6rNNJ3Nr7vaVz0nq7dCEfiAQswzF7CwDQd+0QE9qh3VyVQf+q6D0FoTfOQtMW04YdqXIScdLJdDcpZ69x6tAQSMqpRrBT8CHDdSzWzwv3H5hs3bM/W/CDey/wKa3hU8Y11dWvu1Kl0TzE1R74n1nBU2h07oRpe93eAYUxcvrETpqqlafyfc9slzSs7PaT9jPnZualLP6Fq9/SBgDKkgeElE5UeMPiesxUBQV3FOXB5XIVABCQZkxZss4TOR4+aWwzXYP6qQA21BELMAMw9K8j6+bs3BnzP5ECBPAaf/d4SVutynQAoaoK8fY9HvrR9vPPE2WD2AA2RCWOGqCOiR7FlR/HbRwOx0XrmXNj8+ctPOk1AEDGHiLn7nBetJ09Nw7HIkQrb/+91AAAoEXUvOm4HmPFroftzzMjQIb86jbHe+uqiYlOAMMRk0pzPpQsKjr2f6OK1m78R4hWQgBA8MC3Hw5u/kwaodU+J7ifwJh1FhZszlm0aj4TWCarNTVpkgrtNBNuh5QFC4yTZqyTsh+L5wr0ihw/vLcmJmakFDlOOJ1ZDmPucqm6JK8HAKnrDpmoDg3rJyQH5e4DIVnMxgO+BADK8pwS4n/l72VGAer2v0zj/3F2vgYAcAx480+FAfjDeMps1fk6kqOsYXvk7ZHTeclx+/YKY9qKjzxRGP2CEF4aRJ1YQrM+MTgRsvwPKrIQ34xYYhryf2fvI270pIBQ5u/i9kO2nu9l2DhvQj9PCe79UCV1qgIAeGmBWJrxGABAJXPO1F6aihVnCCmHnAYxGEC2cxfi8+ek/iRnphEzp7XU1aqeJsbQYWsf9rOk0B0updV26vRM/dNPfgAKZiyvkgzzLTp8rDs93wgJYAx4c4Eq2NBJUEHlaJwENPLz1+TMTkthk0mlBgD4gAf4lE7HnTvnhEAYTl60Wn8o2Lt/sBiPCnobZJLZgW/MJ4KCushZP1L5tlkPF2z7cLhYrxROAGDrruMx44YtgLF0kzwW8CJw3Lo5zZgwdYeUvRjSq3uVoDatVqr0umelfIc3kM7s7NlFf5z9NvTF53bD7W6l4u8l3u6RY2jbapkoY5FlkOQamIq2ZC9cMcPrnkk8RCkNAMCy/9BPoYP6LiX0+lek8ADQIN+emRmfN3XONzhkEkjr03MZodO3lNjONeuJU28WpK84y8cPfABAxJxprbUP11giCrygdeKymL/MXrBsCLWGkSkzO2liq86T0g7ygqvQtC5n7ORkKSAAX1losfsCAMFz1l9OxRcsXnVGzDdcAEDh3n0jwzp3WK3S658X0w71jtR9EDAAgA/OKSl0V94tNQpgzD96L6IXQJnG/+OM/MXgxoz1mPzuwc4DwOQxEArho4Y009V9ZCgcli/AIYGeEiUf0tXMfp50ERPpcus1dka35jd6Pm/Z/+UJT29KvTYmloaeaUAYlo0OXhtsUP8PUBKnsZBY13aiKZnu3UpPCmgyu75kggT0ZikPAIfDdZUvaWBpzqm8t+0RAHA3p8Y08KQZJEU5ZKWpTMMjctG8t7QVKyYJ3W4IrSMaz868gpXG8VNThBQ+VqXVbv8JBL1BpdU2EurLkZufbhw2NqX4PQxLmjB8lcoQ1EboW6G/8ymupQIA+IgHOI2moqIMcBNuK0XZZ9KUaUAI0VzfuX2FsK4dNzMrzAh9x/p3uBUv/PFkf/NK4VAyVgDgypV4bZUqvT0JcWMagULzCIofWCf0uWYbINShjtC77EfrXeBKHRbeUy4AEDZyaAN908ab4Ma1hpwx0L+B0AxZIJDcfr0OACAPVK38hlx5gh4pph9P9nZeu2b0hK8hLPK3goydvflCh7gAAMe1f9dqa9aECkIc+hgPse/JwDU5Q0bP8uR8wDMBLnkm546ZvE3M2kbMnvISjHmFJ7KH6gdBaQBihgIQ861Q36wAgITziKt9sXIwIAAAH51TQmun/L1MKIC3/uiNXObu/zg7fwEAMF4LYz+VMAAenkNhpnn4ISybWPwU/Xb6FvHDz9KDND3h7Xuxm5pq1QaodNrmwEROx9VrQ42Tkj/3pNnS/pbh6m/LuuNMbjPBvJHqF+QwcWhBcFpYiLoXggR5hcTGfvNNyRevEWQsKPVg3oAhHUMzoGTgowAU7H95nGmQjDDZ0p5uwLcvGwAQSKiJCgxhNh905Bi/sl688DsSSlejxiNgnHSBm8nWbEqSVMMjevH8t1UVYsgKEyUWAit7WG1HnEbj5+YLl39SOa12bZXKlTWx1TtrQoLbsXkLiK3gwaXwuI0BQ4Py8rfYz13ch/+urVvrf+rw8M4Qf1nFfOq3PoULl/9FvR+VviBeHR01uQSIcm8OjtyCw47L/xx3WAoQwSbpqK5YqRXXPGBfme3Xrg/PTZx+gI9BPU4e5UMeELUG9yYP8fZ34Hb9J2eB6Th4blmI4OCaABK8AG76j7IBVy4Csh7cupOUO2YSb4gSNn/X+H9tGxvwQ96kOV2Z4Ja815F1/bD9xs2bLrVeG1SvzjMQj90VbqqfYeNdzCdTsOfTPkJeCGwAAHz7O6HTPk2fFxmjbbefchYVHVNZrLddarVBFRb2ItzWozs0K+AN7ZwsXLmxjxDgLDh/h/03BM1tFzO/R/5F3tVUrfa62qBrQw/VgWsZB/AtDAfyZVCPSA8A0vjn8Ly565Lu+MNRWPipPfPf75x5d3I1hrAgaj9yVfURa/x44wDwKgCAMsPuOA281ZTBA/kgD0+6CgqOFu+B4ODWALjUZNsDwCsZsBSRqiBDcfLee/yc5bJaviMKCn93aTQaCLl6geviBN93GnNnGkeMf5+LTmxzh/Gfh70ZSvekorwunUXmr4miokyKh2E7PccW8oV7HkoxL1JVrJDoxuMY8263nXKZTEcIqy3PZdBX1ISGvgbt1WaVBTCWgj2fdBfai2D8v8wFWLDxoDqiQqS25kP/xb45eZDhjcFFQzY5zvounkkm0z7Htat7URbheaitFtsactX04DgPRXlB+D0A4MNzyhvyQWnDYwr4pPwfNWp/AQD0MCCM33IvgecxbZUGSlCgYS195DvvtFHrdMXujI7Cgst5+w8cFwMkRC6e11dTocJEppHkNFs+zRk4fIi/U5zu6u9yEfl/Zjrie800ky6F+LglBQQlochKfLF+n2nCqv0EGYc9pAMRM+C10OVBeqIFfn/6om1gn7nWo/4+70Acn1wAIGLBrK4QX0xWaXCbNxmHWQhx/dvf4zQeANyKnpwwTB0ZMYp5c0/dPgndgEKs/dO6hvU3MvcIeftjtX5WuO/AJM64flAIIpIn4fhns3yf77h4eWBu8lxOfhMyPkFB/qpw9ZZhbPM3vNw83HL8l3zKy+CuAdVpl0qrqUeno9NiPVK477NhvLkJkI5TExJV4eHogeG2Di6b7bvslAX9iDOXrVIURzGJx6j2fMkDQmtAjhFiau3Xb8zgiq3nc9dFI6Fw5aaevAYwKpbpC1aogwydS9BYoG98n4xFfa3DUgB4WzCND5fZ8nl2amq81PVj7kUwfLeadu5OYwsrIJNV9u+dCEZcvxL8AyCIPevmqLxxUz/mk2vRqxazegDhPrZe+ntkQfKCH9m+FxXyIgIAIEMv4t9GAKZZiX5oOQa45sDFA/Rb5NKW614FAJiD5cttgfkS5kzto60A4VuMxKBMQAaSRV6ynTk7mi1HArmW7/RJVoUE9yrBxzbbjyCHenPxsdA+pnIKQG6KcWy5KfhCTxDIUxEqLZKE9PAqNG0u2rA9hW1PhyVPeM7wSJ3lJQxhl8sidPESPKBP9eAWLXayeZ+gO7/lz79GFqYsIUFwtic0cdR/DI89mg7f1y+xfJA4tujIkR5F67ZdlSLHS5zJBflrc2alLmANV+U5jwHANNmuXBmcN2XW11z9+zsA4MtzqrRlh9K+KArg7T9WdsMktGX++AsAgMg6ov3oBeAvYyrzxSiTDgEAiEmcsB2yLj9H709soiWMfdM9XGM1xFS7gTWoVDFjh8tkPjI6obv6O5yua9/+bH1z1Ap7cTwg3VOAbB5vC1wqI3AmJI12YcZsMGhc5mt3nDOFkgXKGJ7yyT0KyAEAQuK6VQ1u3+ZDpssveYN/4+ZEIaOBIn747KRXdDWrL2XeQgLQtTdn5IShnK746DI/cdQHsL9eYOwvmys3NzVnwvRlQm78+B2ZEbrxfzbQb5pIVhS4/eRTWsXe3lLjjkid3QXcdZdQiirZv8P+V8HuT+OEbp3INjhuN/AGzHLqtzi6pwGT6T3xAPA1DwgZDiSAsj1jiFA8PdcNNvByru3Mub58eSkiU2a008ZWW1ZSTtv/Kvru+DtikqARmGBtemKyOiQYE9IW336jwQLgxZi8CdP2cAkrvps/WP/b9stXR+UlzTosJOy4PGmEAGdy//yn0Xay0gbtAf49bT5wsJ9px64bvH0LueWKAAC4vGfErj+OjwQRBvddrtIbXmHIEyPwwNvAAyeEaOjJ30sLAAAeumb57ff+he8tPc03PrYzwI0OYkIiOMKYUA6ZfjjRlQvQ5ZWlqBOYijYaZ6Qk8+VZwgoB+meb7AA+rMY6T5HhZVy3+JALYEP24FFTWdtGHl48L00dEtKL+Xc+IJj5LhcP4ntOk2lHzuhJCVxnGq8ckHAmk2dRlcrzmeex3PPQcfP2OOPYSdvZ6FZWSQB9fU55IheUbz2mAMb74w8vFjkvQjzuRaABfzK2MQwAfyQqqjylR4GY1UtmQ2x0f9Ye4JbUbjSmgYvuCjahznUoIoAAMWmJYmPS5Mwu+W3dw689r0s7/69zBf3Wnt5WXGsi8uX/GGoOWWT5jasPdPX/Yn5IclQoMQAUZDVbvD/dUwABALT8wRDS4P+2O1QXf75gHzdggaXMszLLoVugfiMHAIhakZYA7uyjmQYLuFwm54yeuFEKLdiMDwQSbOfB+JrJrnizIfpykzaxKX14c+S8fjMB8gHsZJsL5/4U+I6treiVi6aqw8Pi6X9zGPMWGocnpImlI5acC27ZfBc94zTpfnsT5pAw9UOudjwBAHzNA94EYbgMeT4FluvmGY0uMcnP3NaEy3gS8ELgUvzFgAcl+mcD1ATKP0avWbIADB+y9CX1ANdlW34/3VvI6Cz+gNeLgr/EF9fNq1QQDsfCBQQ5zeb9OSMTB4kBFMXuV+Z7pQEASOGB0LHDHjU82TgDDOgKzLGJ9cjC78KTwCurXv0t7i73ziLbpasDuYAogX0sKgwF+2bjRfx3SZ4cJC+mrFEHBXWg0wHBpJwR43uz8QAX7bzJgxhOxwdEccoBPI/u5Mw0jkpcJ5Y3WQE1CCmz/UN6ARyUch76AwDg63NKLN2V90qFAnjjb4MfJgB0CzEuld44GvUnAADLASIAoIQBlDIHRKXN7qmuXDmNLa7M7WAaO3kW28EStXxhoiYyfKTbMLFsWn7B2pyhCfNLY/hzB2hrt39e/4FGrarFdmuPfc4dqK3T7ln9BninMtO1nzkmTAq4dFTIqpAgVRuxSQHXfWEad+gEYWTmBCiN+SptEoRUAIDLZR1vO7IXpA7ic1lmozeXIQW3HltzBo2aUOKbu941m+H2/7/0v0muVU99zGGA8LnQcwIATudV81ffdDVt2XFNLG+x0V8qAEAqwGuXrYASjC9BObNbLoftAmG2/G6/lnWU7wZbLgDgcx6A+XIaDiLzH9DXh9OFFWStMX7MdLa1ZPPSkpI7gNkma0iLgOLNqfiLCP9g9h+1JGWIpkLMNLd/57mB18V1rRTRvu0upheQg4dmXHuC8wZXwAMgaul776qjIpMYeQNMtsuXB+QlzT0idg9S77ECiyI8aaT2w3y/VAAAKTzA4bGI4yyRsJRnspw8wXMTzLeP+YzOEvw7L/lVTfXYFXDZgDpu8SPVa5JtH/CdLWx6mhCAzccvXKFtnOchNMYjB77Pnr/kTSkVLTh5kQcI89cQAH84pzyVDcr3HlEAjf5C+GEOAJ+4/+Po/QkAwHKACADw1nL1iOTl6WNwzwwfMagVxAoPV2u0jxfHK2NFAJv9F/v166vz5qR9zWbAk/XAG5JouFtCQbfDCct2cdyaUmg6vB8EB9Dv9qwbS/OXrjlUmiUHmbf2Vpvr+/iFpjfppfyEXPuZy5/cT1e9SwvdTgAMauCtBFtSQMpTAFwA7pw8Zx+o3PqX3SaSCgCwhqcIGCpCs2FT5DERFFvyJbYbFzHJpvjGwGrM8Sj+nACAQLwr2xjY6C8pBECIuDx/lwsA+JoHcEqcayAyaReTLDHrl21kuoBjIrScd0eOZSMh6+23zL7J9jmALamKv9y9wFohgscAj2IxuOD2P8fy8+mehYuX/imVLVlvcPkAAC4gUIrhyxgkm8Egl55S5l8aAIDjTvYsuPldJXYc0e+nL1QHB8cx9BPBMBi39p9vEhI96N0MtU7bhP7vfDfBnAAA5G/I++yL7raMPbfEzCF09IjHDE0afQheDFjuuvgRCmNhts0aksXhCXMXvH7rQ2b1D4+8Rji8ELjOQxw/qzu9DG80ihas5zEPuO2vAIA/nFNieFd5p9QogNn/0f0f/+uzx58AACQC5gDAXAAIBigPBwUiEkc/oXus4VK+0kZUTL/5i0PDmfGOKBRDu3SapNKqK2MXcEjUYcs0y+kyCQpORJ8+z5mPHP1VKI7Vm4sodGvPBAlsNtfJpPWmPvuOk0gb67NnVlC7OrHqZQCGBHElBXy7dfCkL3+ypydvtP3jzfkobfFTQCoAELUsLUETFeFuFElU1pgjYlPeuGKwWRU0DwwPHAvbzRXe5nIlQeM0PvliRbnkDEsOAHwVPBBOQOKrBLbEV97iabkAgK95AOfPfVMlL1GqpH3AYejwAQZi1ozt9tFps/+cs+b9OLbksayKv4jcBWxjYd2DPPHbbKErfGMVmj8boAAJsuox8gAAIABJREFUyG6Zjh3tXLR6cybz+5C+vWKDXnl5Dxh81el/k2r4MttlM4SlGpFCc2X+3esAACT+s1y80B8SMH4vdiysQKTdcaZg+54e1i++yBHbTvT6FVvVel1LtzWR4QFAepS9M/xtsf0GD+5XM6T5i3vdykjCx/ZbWMZPuJoH1Q8bEMblAcC6ZzwwvIvHwJYXhmdfs8oBGd5oVP+sYApPMkR/BQD84ZwSy7/Ke16nAN74Y9w/yi7MA+Czx98AAHSRQg8AN1cpn1HHDzvmSk7GNVRwM7ti/em3twrSVxQnuWN7FxOSGNq2TmNmfZbrPl1apBO6tRcCCZjjerIWoV87MXSzQU+Qbttc4QWlNR+lXW4KSDJ8oBk2BU9K5ni2kejbto0O6911J2TCbyikOHIoqn8UZHzUk6/eNC8P4K3L0ve2qw36Fm79c7gzcyk8UpVN7Istfp8aQ3Hpq4KCXebf//qkaPP2S96MRZYLAPiaB5A+nEqnxPwJFK2l7AMuY4PvplOMDIqYOa2lrnb1tW5lzfhu4RfO662pXDGV3jYAypLDUEg+ZDOgMAM4hzs9Kw/weEwIzR/3QcjLL37sloWdZ+4cHguy3f+p8ZF14ytVnOtGU4FcCEJzE/q71wEAEckTmWNilasyPJq8BQBIDSVh5V8RGfyZdJACAJQGGI3jCYofWCfk+acR3HLLycAlX1jlOE/eArn8yAWu+SsA4A/nlBCtlb+XGgXw1h8z/+eXWg8iG/Y3AAATAAbDj7X+r8g5ldvXwkYPaWho8tRWtrqofJMWnfyJLeGTjLjV0l4AoVJ+QiABc3xH00NmRIapBlL/zhZeUNpzUtovSQEphg+nogpZis0//ZQum74qnTr42aYLIa7/GXobbEog26EOZf9+KDp+PEF2/ygQmzUbqwoO7kFvgwvYYKODmKR7XONjS1TE+u690COorf2x6dvvvhRVJYCHKHIAAH/gAZySHKWTjz+k7ANW4xPys9hu3Ey0nT8vO2mpPjb2YU3t2ivd3Jh5jHA5mbS5aCAFAOCkvUS3c/pYsDxm6FtvAgiobVT879LBjzvWvy8OcVzP+leuLDDUr/+spnLleW6VHWQY1FL69zYAICcfihT+55ub1wAAHq8Btv6l8C/f+KUAABz5AiR7TTDHw8kP+QUrc+LHzGa+zyYHpAIozDZZz1kODzc5sliO7JISpuQv55QUOaC861UKWKC1Avjhf336+BsAgOPB238qVsrfxue7xeKIvxI7ILjJ/zo7ZelAoaQrJML7XLPtblm7xcYuwhjDBvVrqKlS9ZHcScmfiR0b/T28wR/SRd/4oYrqRi6nyn7xqvOXhbssfzET7wnF+wuBBPQ+jy0NmR0WQsSZzMTnoUHEaw4HcW73t7b+s7baZCtrcuaufONOASmKH+stXSkSlOl6y2oklGb/HO7XrMoFj6EmOESOLPB835HhR05XlquoaL/tzJkdBWs2n5HqHSAHAPA1D1A0kaN08tFTyj4QSvAquN4SXuALRZGjRHN1LcWA4uIBTz0gShgdPIY3WwiCBLJKelVMSUhJDTJeVgCA1yGOXvM4nSxSeUkK//KtlSQAYOWiGZrwsOJLDWzXkzCY4nFJ9EhjBQAkAihMmrBVsZICiGN7vqwC4C/nlCdyQflWNgXQ5R9v//NwS8puxUsf+qOBDTXWiSj4oTeAP47PS6SX1gxnSRdQtlVO5yVHbt5225Xrx/TVqzZVRUb0hPwAjdxKoUH8l+PWnSQxMWfMWz+hzLFk+MDLLd6FetFd0DuBLykM16yHdCBi+ncImRtsIF6FcSMPFD9Ol6soz0RsSfnAlErF85dICmh3/bYww9R76yGyrAb5CIEE+M74OF3V3q10H0IiwJgf/7D3qhStqp5xxPxDxkEiV9oKKW97mwJSDB8u12dvj4lqj6lwcCaMKqUBcN2keR0AgPGTCaUGvjGfCArqwlU5hG+aWCoK6lV/ZPnmyCpTxu4sMSSRBQBwxNqK6U/OO95UOvn6l7IP+Opuy5mj0DdSXH/l3P5i/1IMKHZ3a/5yb0JzxL9LAQCEateL6U/0O56AeyI6UQCAcgQAWG2Hc94Z6lYaUwQLlHhFivt6aQAAUuShHDBWDngpxQPA17qKnDVXvvEaBTD7P2b+97n7P87IHw1sqhoAJgRUe43sAd4Q280OZq535eam5kyYvszthg2s46j3ZieqI8Li3YxpSIhW9NmXPYWUcLbYXza3LX3rFpFhb/TaSGi1zdwMAwnxbWjI70oK7vVQRdUMlVrFXQECgI6cfNeKFqOL5lFLKRTvz1I54PTqz0x91uwl7mAb+P2iEcGzIoJVvW0O4rekdaaefAkDA5yFAm74Ug56Xx+q5RkAoBgnfNLYZroGdWcQGm1jOUAApLsxOwsLNucsWjVfyBNJAQDub1cp+0ABAFgSrnnBSC5x68gXAsBy+1pqwtcLc+MbmwIAKAAAkz8UAKDkjlEAgFKTcOWtYXT7x6TkZn+YmD8CADgmPfzQC0CpBnCPS1gT4fDVN2epIU7GAufnLzYOTUjjZT6WcAOu2xu2zMTYtpjsxGig75sTMrxiBDHuLlDhMoMb/ldnMu3rMm85bz5SRf1Qg5qaYQadqrndTvzKltF/UGeiwpCOoRk6DfEoWyk/N5AAx+UkbuUWODOcLsIUFaZ6XaNR1cbvrt9yTW47sWibP2xKZQx3KSDF8FEAgLs0Kw0PACY/IvAX+lqHbqqIiNcJreYxpseOEP+6LOYvsxcsG8IHAigAgAIAUBRQPAB4dpQCAAiJm+K/P1A5ANhCAErTA8DMXuFE8QAoWSnE17qK6A2jvFgaFMDbf4z/92n5P2pi/ggA4NjQ8I+BnxIGwAUAiLhlDx7Qp3pwixY7IZ6/BrXgWBWg6MiRHkXrtl3l4+7IRXP7aCpWTKFu+jhLn82Z1lr3cI3VbomJoGHo59+iw8e6F23YcoWrny/mB/epVkk1Fw0Ih8P178mzjviBqZafmO9jUr+8QsK2cJftBltbQvH+CBIMbh+yTa9T3U/idK8hNP7Bs2Blu8lFKSbcmsrjNxTwFADgi1H29iS9nfld7vjKAgBwGxvkCIjo2+M5bZUq3VQGQwuXSlVRyDsAgUgICViTM2T0LK55egsAKEseoOYix+2Ub72l7ANvl92Sy4dy3Gi5+pICAHCW4PMw7tjTEACvxF/LXQwPvlM8AMqRBwBP2U7RLAIloGMSJ2yHpLjP0b/hSuxXGgBA9Nplq9RBhtfo/XNdOMmRxXJkl6ceAL44p0SvufKityiAMf9o/KMHgE/L/1ET8lcAAMcVCb8g+ClhAECEEomFRGb/xdJBmkoVZqoIFYIp5OPIzU83DhubwsfVbAKNrZSYvnP7CmFdO+2CRDn1qPbIJGAO5xnrqVMjChavOsPWDz1TvzdK7wnF+8e1JiLHdgtJCTEQHQCsUBMwRnD7v3T5unNOt+nmL7y1w5V2vEcBKYYPV7k+OeXvZM2AIzkSGLobsgePmiqrTRkflTkAwBwj1KEP79Cxua5a5d4qva6FW9k42rvgi3THcuq3uMKFy/9im6YcAMDnPHBvInKUTr6llrIP2Mr1Ia1NP5zoal659qIMlpL1iRwlmqsjKQBAaVQBINiMHp7zl6Ncn8cZ2GUthIcfKQBAgAIAS1KGaCrETKMvP3hxesyDnGVxOUqcer0KgMQkhHJksRzZJQUA8JdzykPRoHwunQJW+AQBAL9w/8fh+ysAgGOjygEWG67S6V1+vmDmABCr1JEJvOLf3gYljJoVG+hO53Xr8Z97FSxffUGK0uXkqKUctXxhoiYyfCT412c58gq2Wb87tlUoz8C3i4MTYyLUIyHBn+nMFefguGTz156sllC8P9X2G62IqAY1tZFnM+259ISBnvStfFs6FJBi+LAq6TAsLp4tjRGzhcO4ZNSr9mRsPgcA6IOPjdVEjI7vpK1aORnKx1V0U0YBgHPcvp2YO2Yya9iNHADAH3gA5yhH6fQWABA6esRjhiaNPnQr1yfCW8wTnmP7Vo4SLeUsgioTJtvlywPykuYeYX4Xs37ZRpXe8Ar938WEpHH1r4vrWimifdtdkFi3TvE7fDkA5iW/qqkeuwKAZqxoRD5wXudYfj7ds3Dx0j+9TevSbE8BAAITAIhInd0F5O4S+sWPN3iQTb7wlZllleMc4QJi+Jh1L8KHXMlI5chiObJLCgDgL+eUGHor73iVAnjzj37GNq+26kFj/gwAYBgAlgPEfAAP/BM+ZVxTXcP6W8C9Fj0jUKMosl26OjAvadZhIeJEpsxop42ttozupi9Ui5VN0HNlvQ7p1b2KplJ0WP66bRfFlPtCl/z4DqG7tFqinsVKfDdwfmG/U5cJRMc8epjx/nkFrvWvTDRNU1z7PSKrzz6WBACgsHg/faE6ODiOPmC5mcflTJqt9jKAYjcLjx7vbl6z/m85bUr9xq8AgHuDj5g95WVtzZorQXaF0+fDJ4NkAQB+wAM4PzlKJ986S9kHnApyfsFaY/yY6VL5Se77cpRorr6keABgG1HL0hI0URFjvSUHSpy92DAPAMBlJPEBXnLpXNrfKQBAYAIApcWDkFy6h7pa5TQ3YMHlyrWdOdc3f05qifBNdjlgP1246YMelm+OSc6EHp407mldPVIPLj5L+EphypHFcmSXJADAT86p0pYdSvslKIAVyrAEoF+4/+Po/BkAIM9y+ClhAECEuzf5b0FNWt2TFFuJceUn30UXxgnj1tBvRbA0Fwjtt0Fon2DbqFEstxhcAIDUjb52nKHp049qt6hVROSdXOfClmOK+JMS8nTQ8VkitH51XRiVH4Ae78+WFFDqWJX3fUcBKYYPjpLt1gNCPcy2f64Mzpsy66CcmZAVMV5+cSeAZ2FgzBsJu+MC3Opfsl+5+ilT4WEzFMjbEWPuTOOI8e/L6Z/a93D7+AhUjS2A3BrnCJvtGhgTB2BOJbxmvAUAYKK/oLZtWkEt6cYqg/5J8vYTqohkr1nbh/jhZ2nZMjjcNvnkiVwAwNc8gGssR+nk4w2p+4AtRlZOaVb6mFDx11StnAL8XAj74LrLYb/iNJl/th37cZdpx64SuVnkKNFcNJAKALAq4x7IAXZgz3XLdKxkgi9yDhAGEz3o3Qy1TtuEPieQG99lpyzoR5y5LAvsJj3tIsIHgUgpgL14yeVwZjnzCr43Z+zZZTl+HG+XvP4oAEBgAgClwoMsyaFJhoNzIe+zL7rbMvbcYjIgqxxwufJt5wEwmMmue/LKQsrblPYSH8gvRxbLkV1SAQB/OKe8LiyUBrkogAY/lv/D0uJYBcBvHn8HAEKBUlgO0K0uvN9Qr4wHUuxqf69fKUodGCdPgwfBRkBOEVQhH5fV8nV2ytKBJbJxswAG+L63AIAPk4NaNqihXqtWqYL/veUc92pi0XappMSY/pFdQiaEBRNxNpvqJN2LYNtk/YuN6ujWqlREuMtF5P+Z6YjvNdP8jdQ+lPd9SwGphg9b+UpePhcxvagVaQnq8PDRYspcsoF0ZP8O+18Fuz+Ns+79jCw/KeWJWDCrq7ZalUXMTPuOO9mzjKMSVzHb8hYAwAYACsXt882LLQM3X34EuQCAr3kAaSBH6eSjndR9wHpLR7jszjs5M4Fn1knhP3yXLYyMbEOq4m93/FGQ8VFP64FDeBMi+pEKAHDtQ6fZvD9nZOIgMV5q1OA4y3sK5OBhntVkexi2cIUEIyWHu7El9CVlSymHGCkAQIACAMAbnDzIETojtCHZbt9JtuYIDcW/cZUldZpMW3MGjZog1Cf971x7gK8tObK4LAAAfzinpNBeedcjCiAAgDf/fpP9n5qNvwMA6P6PteHRC+CBf8KGDa6rf7bJDojvrEYe/qDUOW7dScodM2mTGOJEr1o8TRUaMoiW2d/mupOdnDN64sbi7yFuNzppAr43gJnN21sJzXbPDHq13kNqMkbyRo5rVusEUwlDRmg+M/vqanRqodsFZfwegjwCNw8ct3afuMZe7GZNJQXEdrLzXctaji5KFWpT+bt/UUCq4YOjj16zZIE6JOQN+kzQE6QEn4uYatjoIQ0NTZ7aSqjVVd3aszvOF+z5pDubQR+19L131VGRSfS9cy/r/bqcsZOTJRkfmGCz22sZKo32Ubf+eRLoeQsA4MymLsOVnNMtnQPEwLnKBQD8gQfkKJ187Ch1H7AlZiXPC5frmvXEqTcL0lecFcH+xa/ADfgAdYXoJLrbL/6RT/GWo0RzjUkqAEDyD/s+tIHnzGSuvBNs/bMCgOTkeTwA4M+hY4c9aniycQac1RXcZYf9dMGeT/tIAgPh5jVq0bxZmtCQdxhyzSPvIjE8oAAAgQsAeJMH78qU1zCXlHslJYEylFwAAMiifHtmZnze1DniLmbQ+2DxvDQ423sx9gCvJ6scWSxHdkn1APCHc0rM/lfe8QoFMPs/dfuP/9tvHn8HALACAAIA6Ang72Mtk0VlKoNiy/rh4NiEeLFSuPPjC+EjBrXSx1ad6pbs6N6svFmm5INJ+hca19FuUKlVYUUW59ctE4r6yonTP74iZFVIkOo10Gwt5/91Du2WZP6cWgRMCrh/TvCYvELnxc5TLZ+UyeIonXiVAlINH+w8dPyIRob/NNoOijeWEb3/gKLiuHVzmjFh6g4xg8S8FkHtWm8G49tN4SFd+nOMc40jJ6xkayckrlvV4PZtPmTuIQQhwF13pXH81BQxIAB5izm473JmMjPsEwyvHTmjJyWwteMtAIDgcPeUpbgtnJvMBBSFElJ5Ejvqax6Qo3Ty8aScfRCVviBeHR01uURJRri1L/zxZH+xFQHCZye9oqtZfSkzfwOsX7bl99O9C99beppt7HKUaC4ayAEAePahaMODzOZfsWISaB4lLyCEqvBwGCw4R5fV+kPB3v2DRYEAaPzPmz5AHRM9jekFhB4YRZ992VMo4a4Yecf1jgIABC4AQMpwFqP5Lg9avipcvWWYmNARvrPIZbZ8np2aGs8V1sIFAJBjEAtI4jwWznW7vKL4le8sJHXedq2iwuKkraEc2SUHAPD1OeWJXFC+FU0Byv0/G76wi/6qjF4MBKMajX/8KdUAgAhsio0UYR6ZPPlFTZ1a4B7vlkQFXTI1TCWPzoMuu/23goydvaW6b7Lx8YiuukrvtNft0mpUdZwu4s7hXx1xo9LNrOXA+PbBwbSQIVWiVWSpG7mhBGW0z5RuZFBAjuGD3XAZP+RNvKloW+FHu+ZaDx5BRJb1CZ80tpmuYYPFKo26NvMFMfuALenmPYXH6bLZj1i+OJjAp7SHjxhYR9ekSRrUWn66RP8Ox7+mH0/25jLgvAYAQMdsYUPkeBBMMRpTjfMXryWuXcPYNvYHvYmmJiSqwsPR68gtjAuysu/NGTlhKBcYwhaCQPZ79fpw4+TpgmU7fckDcpROvu0hax80aGCImTjqA+ChF0rwEOR/cd64lWxcuHw35/rB2kVNHD1QExU1jlCrMAyv+Lnn0bImZ8joWVzjlqNEc7UlBwDAtrjCZwT5F/l22rgJ6rDwgazG/909wJ0D4N5EuEAIUhbAPrZevDymIDX9GNceQMMruH/vRHVoSD/m/kFAUao3Ax+Pcf1NAQCkGY9sdJTLv8y22IxMoSS3XG7zZNsAIFnPnBubP2/hSa71J70IGjdaXOLmH3lYhAHPBwCQ+8DpvG2/fHUUVzJr3AMhA95coAo2dCrhkSpwFmL7cmSxHNklBwDA8fnynJIjD5RvJFMAb/wx5wvaWH51+48zCQQAAEvpoAKCZQGVByjAllXbZbUdN395KJ4tIROTaJFL3xuqiY6aCIuPlRYEH8m3foItEkTx7T28W2By7mg1oShBqhfA5ynBvR+qpCZd+xUAQATRA+wVWYYPzhGNnwnDV6kMQW1YpwwVNGC/HHEajZ+bL1z+SeW02tURFSLhpvMVdXhYVzB4apa4OYWGxCg8ZH93byxK3HpTY0HlnbDb/8+Vl3/AdjHze4elwKwxhAVp69b6H+Qb6ExoNY9z9C94e+lNAEBwHhCKQFgs3zhyjF9ZL174HefnUuu1+kdqPaGNiniJCApqTc85Qpu/oCs6a+b1u2vgJBzOvwiH7V+yP5v9cs6mLe+VSEzoQx6Qo3TybU25+yBs5NAG+qef/ADWIJa1fSzbaio64Lx96xDEppPhU7oaNR7RVqnShWvtSJpbzF9mL1g2pETuGFoncpRoLhrINqAE9iFZtragYAdU0/nCmXcnV1ulcmVNbPXOmpCQjiADKvGKSxEAAH7PVQGDpCPystOV6Sws2OvIun7YfuPmTXIN6tV/Shsd1Uml17UgVOoSeo/ckCI54l8BAAIbABDFg5Cbw1FY+Kk989/vcB/gWait+dB/NaGhr3lyFmHfHEkAc4urWdFkujMvb4/9wuWv8Tyk5JAqKOhVMgEv4xGrk8qRxXJkl1wAwOe6ihyhoHwjhQJ4QYKx/5g42W+y/1MTCAQAAMMAEADAsh+BMF4pzCH73ejF899WVYhJdrsZAKUEbuaWGZev28JUztD9P6RVy57qyMg3uAwctsEgQmu9cGlowcz5x2QPluXDTYn6p5+qr4NyLvIT9R1bGjI7IlTVH3IAmP667BrQa1ZRiZrQ3hyz0lbZUkCu4UOOEg3A8SNWEAZ9GzZjWupMsGoGxCwOhZjFb0V9y+O2KOr7EhoPYbbfvj1TKN+HVwEAGANWAwjtHbdKbdC3kDVuuYobGXPaaZdKq6nH2y8YcaZvjnYp2rDlSon3fMQDcpROvjl6sg9IEKBp400qjaaGV9bPbjtVsGdfPyH3dTlKNNf4ZAMAlBwYNywVAI0ucuUAGhsql6sIcoFULh6jSAAA3wcQ4CUog7mCDQyTuiYkaGCxfpn93tKhfACM1Ha53lcAgMAHAEgenDOttfbhGku8xINGx7WsSbmJSYKhlay5XHJy56siwrqBTKovh09J4//GzYl546Z+LPS9HFksR3bJBgD8QVcRIqLyd7kUQIMf3f5z7v1Xbjul9l2gGNQYgxcBPyUMgMYKUWmze2kqVZ7F4qJpUzkdmeCu/Deh0cYSGvXDKpUa6Sf+cRFml7nos4LPvphu3bMf41e8+mCM/jdpIStCDKrO2LDD6br27c/WN0etsItKUIXl/uI7hO7Saol6djtxfuX+wu5r9hKSs6x7dVJKY16lgCeGDzkQMa68IkaMpfesv5yKL1i86oyI1++/gvG7c6b20lSsOIPtFkN0W2Dk2i5fTeByk6S3420AANsmQYBePVOhHOCrco0obAfdnm3nLsSz1YtmowVX8jm3d12uAsvFC/0Lkhd8z0pPH/CAHKWTjxc83QdkPou2rZYRWu1zctePNDzN5o8L126dKCZuWI4SzUUDjwAAD+UABfxpYh8apNbrWhaPUQIAgN9gQlH9U0+ulGv0kP3CmewsyF+bMyt1AW/ojWjBIvyiAgCUDwDAWzwo9SxkkwOOm7fHmc9f/L/Q55ptYMs3xcuVcBZaLlwaKfZCSo4sliO7PAIAPJRRdHpJXR9hCaC84QEF0OUfy/4hAOCXT6AAABg/SpUE9EtC+mpQpKts/bqoWDzklTGAgAVXrA2FH3+6hS9O2ht9jY/TVe3dSvehTquqg+1Zba7Tqz8z9REy5BE8+GJ+SHJUKDEAv8spcC1uMaoozRtjUtrwHwp4avhQMyFj6p98KonQ614qkUiLb7p3PWrSIdZ9kycKt75rh5iw9m2nq4IMHdhcejmHAMatMz9/g2nTh0vFGF3YTmkAAOT4YNNFTpvQXhNbbTJbbgQ+MqIR5crP3yJlHlSfXMmfqP7EJictSx6Qo3Ty0c8r++De+mljq050qdW1xQIBd0MuHKdtZ89P44sVZo5fjhLNRQOPAYB7DZO5PRrUmwVGRyOh+ZPztttP2n7+eVz+0rUXS5SxlAgAkEO4m1fhLU1U5DBmZRGB/eMkbNbDtl9OJeNYylJCKwBA+QEA3HkwaqRgmAuN0RC8dWRnp+e+t2y7lLOQCwAwjp20Hc/F0I7t5qn0+vZC+xHBL7iQ2gd5qJKk6KVyZLEc2eUxAEDJKB/rKmUpWx6Avmwwx0L4ofu/Xz6BAgBgGADmAqBq2AfKuMtk0clEKf17j1eHhvblTFrEMxJ0qSLMloPWP/5YVrBm8xkxWcq9NbEdSUEvP1ZTsxJDAbBNu8N18fCv1kFjltlZb1vR+N83J2R4xQhiHBpzYkEDb41XaafsKOAVw4c2XLzJDmnfrr0qMqKDWgel9VTqKPp+AZ0/j3C4brgslhP2f67syN+w7ZQUZUeQMuCSHvnOG22hpFo7lU7fDKpgRIJnAAKbdx+XqxBCbm65LLZTjpu3dudtyTgq1c231AAA2uSwHKn20fqd1aHB/wVj6hGYQ4QbsELNw2o97rie9XHeqo3HPKFjROLop7T1644AmjVxqYgKTGXRYcxbaByeIAoALAsekKN08vGOt/dB8fqFhbQBQzQW1i+KVhrWCXxoxARhLpPpG/PJX3ezhlcIMLscJZqrSW8BAFT7OH/dfx59UxUc9IpKralaLAPQyHA6siCz+fe23/5cXbB89QXqG68AAFRjcIhFjBj0hKZ2ra4Q49wSPPQw3wDuIdRzMDeADUIOsp028IYrKPiy8OtvPxEKuRCUPTJfUACAcgYAUHwAYFR4/z5PQlhAL5XB8DSkgK5C9xItPgvN5kO2M2c+kqsX8gEAbvux8WODYS+8CKBENeosuTsGx9+u3PydhZ/u3y3F8KfaliOL5cgubwEAxeP2ta4iU14on93X5uB/meGXDz+/y/5PjTKQDGl0/8fSXpi4LpDGXep7ApXasLgeM1VBwR3FAgBkbXSb/Zjj+vV1ecvXfeuJgu7pBDOSgl9qWFO9Qq26C/BgTH92nmvFqv1F6zMOkvUzyWfJyKBHmz+mnmvQEc1AaVVLDRvwdJzK9woFFArWZ3o5AAAgAElEQVQoFFAooFBAoYBCAYUCCgUUCigU4KAAuv/jzX+eP1MokAxpRMfxlhiz4pJIufKQpbpEhwDcdWt0/AF1zDcZV2/cLfV2sTTpvXacoWmzBpqVGo3qfigD1lx3qYyQScOpVrmCARkuvi3Fm/9Pf7C9m7zR9k9pjktpW6GAQgGFAgoFFAooFFAooFBAoYBCAYUCIiiAsf/o/o9eAH77BBIAgGPFXADR8BNVvs5vqe6tgWGCq1lTPhDM0I3ljvIKtlm/O7aVr/64t4Ylt52OzxKhiW+EjI8KI/qCkwcmfmR5XGZjAbElZavpvX3HyQ2mPAoFFAooFFAooFBAoYBCAYUCCgUUCigU8CUFMPs/2ib4wzKAfvsEEgCARMSbfwQAEAhQvACACFFL33tXHRWZxIyLpVz87ecvLMpfsuqkV+P6AXiIGDbgJU21agMIu+1KzqBRE73J4XGtichBr4b0iQonuoBHQFVs2+FwZRnziY/XfG7aRg8L8Ga/SlsKBRQKKBRQKKBQQKGAQgGFAgoFFAooFJBBAYz5L4Cf3yb/o+YUaAAAjjcMfhgGoJQEBCIEDXrnkdAXn91VXKMYSwUVmT4qPPDlAm+X78PkSfonG40mggytAXAgk/Zhdtiiw8e6y0kUJWNjKZ8oFFAooFBAoYBCAYUCCgUUCigUUCigUMDfKFAEA8Lbf6u/DYw5nkADAHD8evih8Yn/DcTxe5cnIKNwdHrKGnVQUAeX3X7a9tNPQ71ZKigkrltV/X+bv6GJCOvDVroIy3A5r99MMI6futO7E1NaUyigUEChgEIBhQIKBRQKKBRQKKBQQKGAX1MAXf/xwcR/CAJgIkC/fgLVgMZs8RgjroQBABGi3pvdQx0d1a7w/S0jxdYL5+XK55uERPbs0U0THTMQShTVEarR6rJavs4ePqGvV8MM/HrbKINTKKBQQKGAQgGFAgoFFAooFFAooFBAoQCBAAAa/dnwswUCPQIVAIBq8AT+0AtAecALgIiK0nhUyg/rwo4Y1EpXtfJAQqt9xq2utwCFIVf/bevPv7xesHjVOWUxFAooFFAooFBAoYBCAYUCCgUUCigUUCjwgFAAAQC8+c+Hn18n/6PWI1ABAIz/x1wACAIoj1wKAHAQMWLQE5p6dQerDbo2hEqNuRVEPWRJQacry5Wft6nwq2+2W/d+dkfUh8pLCgUUCnhEgWXL1ywICQl5g94I7kdjjnFmQsKI9z1qXMTHrP07nXd+/fVUXHr6wr9ENKG8olCg3FLgnXcG13yhefO9arW6EjVJ2J6my/9cHjArOelIuZ24MjGFAgoFFAo8uBTA238j/LAEIBUO4NfUCFQAAMeNNeHxp5QElMhiGNdveLnFEFVIcDeVWl1ByudgaBidhaY99t//2liwfPUFKd8q7yoUUCjgOQWSk+e0rvHww6vBS8etVKbVZvtx/tyU3pcvnym15DO9evWNbdX6lT0ajbo6fSZmi3n/uLEjB5lMfp/41vMFUFooUwoA2EVMnjy9U3R0VPNhwwYnlmnnMjrzFgDQoUPXmA4d2k25cuXarnnzkr+XMRTlE4UCCgXKgAKBJqPKgCQPWhdo8GP2f3T/D4jbf1ygQAUAcOwG+KEXAP5XeYQoAEpU2IThz+lr1ZpGaLSNheL63ZqDygIum+V72+Wry/LXbj7pUaiB0DiVvysUUCjAS4Fnn302dMDA+A+1Wu2T9BcBnMv96+yZvqkpc34qLRLOTXmvR5VK1dJUqvtVWFwuwn7j1vWEyYnjlUSgpUX4B7TdCRMmNatbr+FCrVZTx2qxHh4y5B03zxd/JIunAADu7zfe7D8+LCy0L3r2KJ4D/rjKypgUCtylQCDKKGXtvE4BNPop9/+AuP0PdAAAb/4pL4BABjK8zonMBoMHvv1wcPNnlkBsfzOxhj/p4u+w/2a/lb0ub+2W/cTZs+jWEhBP+rKVM8JCwweKdbscOnRkgyZNm25SqzU1cIJWq+XIzo+2Dzl48GAu1ZbT6bz1/bFjndevX51ZFkRo1apdVFyvODTyHrfb7X9k7MjoeejQAXQv8ttnxaq1q4IMQa/l5hkXjhk1PE1ooGyKMtc3wI95dofjn/z8vN0fZWz94Pjx41hmpcSDt2YdO3aYrTeQpSpDkY8dDuelo98d6bN587qrQmMKlL+npS0ZEh1TYRpzvGJpL2eeeMuRtnDZFoNB/z/693aH/fz+T/d037t3rxIGJIewyjcc+7jjPL1B3546s8o7AEDdIlatVm06hA9URaKIPcMUFlIooFCgbClwV9cITBlVtpQq972hwY9J/zD7f6l5X5YGFQPdcMaY9Uj4KdUAOLgjLGlic33d2ivA1b+iEAPdi+vPdObmbjV9sm+b9eCRXKFv/PHvUgCAgQPj6zz73HMbNBpNHZwL3fjH/18BAMStcNeucZXad2i/CxTXimJvoaUAAPRROJyOf8+eOxfPvOm+B5psB9CksZuBGiAAijhK331r5Mixjz7xxJMZzBAeAItOrVu7sicXQCKlD+a7XH3m5eemjx45LMWTtpVvFQrQKZCSsrB3pcqVU+n/Vt4BADroS81bAQCUfaFQwD8pEMgyyj8pGrCjQgAAL0jR/T+gnkAHAHRAbQwDEJ28LqBWx8PBhk8Z11TXoN4mMBKi+Zoqb3H9YgGA7t17VXm1XbvNYPw3QvowjX/8NwUAEMeEM2fOe/Wh6tVXOByOC2K9FegAAFzTXzPm5a53ORxmZo8qWKCQ4JCmer3hf2q1Cvc7Ybc7Lh46+FnPjIyMLOr9efNSu1SuUnUJuqfbbbafL13KnHfjxvV/8QZx3bpVl8TNJDDewtvC1IXpa8DjogN9xLCX88+dPd83JWXmCW/PJC1t6btR0VFJdC+i0uzP2+NX2gscCgSyci03BEABAAKHP5WRKhQIZBmlrJ5XKYC3/5j8iNUr1as9ebmxQAcA8OYfE2FFeZkuAd+cAeIIQ+Pf3qYCt3+2yZC3/Xb7Sdu5C3Pyl6w6SZSj5F1iAIDOnTtXaN+x6zadVstp/PuSCQItBICieVFRUcawoe+OFUM7uqIsJsyBDtgg/+bl5qWOGTNsCdVXevrKqWHh4fHwt6Ir/1wamJycdFjMOAL1HTrgQZ9DQWH+2pHD46d7c17PP/98SP/+gzK0Ol0TeruQePA7SDzYrzQTD3pzHkpbgUGBQFauFQAgMHhMGaVCAU8oEMgyypN5K9+WoABeWqH7PyYBDKgn0AEAJDZ6AeANN+YEKA/z8QoDRcyZ1lr3cI3VBCNTOGn4Wy0Hi/7vRHLR6s1lEs/ulQlJaEQIAPB34x+nGkgAAGUcarS6xjdvZI2aNGncx2KWSyoAgG3SM+Azs977yltDzFxL4x3k4w6vdd2l1Wjr0dsvjZj8xMSkp+s3qLcFbv/Dqb5Qlty6fTtx4oQx20pjfkqbDy4FAlm5VgCAB5dvlZk/OBQIZBn14KxSqc8US//h7X8+/AIm+R9FlfJgMKPhj0opegIouQDurWzM6iWzVaEh/ensjwq7q9C0Lmfs5OTydOPP3OJ8AABp/LfvvFqn1z+P37G5/Ze6yBDRQSABACNGjH7siaeafAjCxHb8x6Pd16xZ87eIKRJyAAC+bx40AABpvDh9eWJEeORIxj43X/nnn8HJyVMOilkHMe9QtKW/i7kYjhw93H3Lhg1XxLShvKNQQCwFAlm5VgAAsausvKdQIHApEMgyKnCp7ncjx6R/CAAEZP3j8gAA4Bz08MMwAAQAysOcPOby6PUrtqr1upZuhoHN9n32/CVvBlJGfzmE4AIAWrduHdnj9d6rIJa8hVjjn8uonJY8s0Wth2utw3YyL/8zMDIyvG5UVPQoTMrmdLlyLGbzl5s3rZ1GJWPDmO0JE6b8r1pstcFare4pKkM9gIa3i0xFBw8c+Hze/v17ipOIMAGAvR/v7fXsC888V61K7DhItPcIfK8DQKfQarUdv3jh7MLU1JRfuGiFZaV69XrzrfCIiH4QDv/Q3Rhulxni6C9n37nzfnp62kfXrl2TXbt0/oJFfSpVrJhis9v/T0odem8BAK+//vpyyBbuxusULdiqNwweNqzuE48/Ea83BLUEWlSmYtqx0gDQ8yQbPenrgS72mZcu72746GNpsBYNIOeAFWj5x++/nZoYVSGmohS+iI2N1YwcmfB6hYoVB9HW1Qbjvl6Qn7dlx44PNvEl9GO7mce5SwnFENpjXJ4GJpNp6/BhgyYIfa/8XaGAVAoEsnKtAABSV1t5X6FA4FEgkGVU4FHbL0eMN/5U7H/Auf8jRcuTsVwJ5qMtZ3OSxfX6dq2iwuJe/1Cl1TxONeAiXHZ71s1ReeOminLPltWxn3zEBgA0aNDAMGrMBChTZ2gj1vjH98QAAGaz5fOgoKDX0CinSECPjUbgoXuPPsv0AMhwlWHERIyZlzOHzpw59Vtsww0AgDJrTrszS6fXNWf/3mW+c/v2zPHjx2xiLsGUKUnNaz9SN50qK8W2RGC4n/7h2NF3N25c+4+cJaTK/+Vk35mVkDBqldg25AAAdIMXE/1t2LAm7q233n1fDACAxvbESUnTQkNDB/CVw0RPGVNh4ZrExLGzwMglp0NfD7PF8qVep28ECQlji/eX03nn119PxUXGRFWiAAAhviArUDz73FqNVlOfi2ZcFQ+o92vVaqifODlxs16n+y+9DUjGePGz/Z9137Mn45bY9eB6j0rwCDQzFM8XSKTUJ/eUssr3XBQIZOVaAQAUvlYoUP4pEMgyqvyvTpnMEN3/MfY/IG//kULlCQCIgPlgGACCAA/0wwoAgIFi+uFEV/PKtRfLO3GYAMCH27cepxv/Npv1+Ecfbut/8OBBwTKHQgAAXKaHID3hxjYLDOD0S5cu/VivQf2OeXl5p6dPm/wFGmgTJo5bCdnaX6XeyzXmrvrrrz+/Dg8PC61fv8EQqFmPta51aOwd/+HH3mvXrrzIlhEa+6C+rVChUkztR2oO1en0WO9ezeaOPS5xStOGDRpsUquwCoQL7FHLV5mX/ll369aNmzVr1qhfuWpsfzQc8XsEAT7bt6eP1FruvXr1jW3V+pU9YAyHiy3/R/GfVACACeJQye46depeEZ7QJs2ajoRqAb1cwOsXLvw9BCsAQHJBx8GDB66jh0Na2pIBUdEVIIs9oUVa5uXnrb9w7txBIIy5evUaj1SNrRoHANErIBaDsA006NPTF/7FBADujt9lNhUVffTn6dMbqtes8Z+QoJBakyeNT02YMJH0DBHii379BlT/b4sWO6DAQW0EHBAwupl1bUNm5pVzlSpVqVyz9sMDqLE4na5rP/904s0VK9LPsu1d9uz8hF1KPgY+mUABPPR35JQb7Nu/f40mjZt1CwkLba/VaKpDexE074tCTClgsViP/33xwqaVK5f+SoEvUuQV5ZlD0R+/vXXz5jgAc7bj/46PH1Gn8RNPTNTpDc+rVSqyOgp6ftjttt/AGyYDQLD9Z8+exZI+vA96RbzwwkttwiMj2+ghkSh4/oTBXPAMKn6wXZhTttViOZV16+bujG1bjoppm97GqlXrt9LBLbZkmQgwtm33WrfIiMgewE+1KLqS+V5AQYG9fSY/P2/fFwc+3S1G5vFNHD2Z3nlnEIiVhq8bgoNaadSaKu7zdpmBX41Az3P5BQVfHj3y9SdiZArbugmtAf5dTPJQqh1q7HXq1e0QEhz6X9x7d6uKqFBvIB8yTA7AWIfTec1qNsN6nflo/fo1Z6TwohQAgLm+YubM5Gn8/6X0KaYPtnEJJRf1N16l5onnxttvD+wQHRPTDbzvGgG/VqB7fcH++DM3J2fn+vWrd9P3JzPsSU5JRsyP81qXbu1jomK6QN+PQb8x1EUBtT/h7L5lNVtOXL7yz45tWzacEuuNx2aAillbse/Ima+QfECZCPO9YSkyHzp95vftq5cvvyB2PL6Wi96UUd48pwJl78fFxVV9oflL7wSHhLSB87/GfbmLZ4Yzy2Qq+uqPM79/IMQTON8nn3qqf3BwcFu42KpG20+FwFvXCvML9/z44xEoEHW/QpQcHhPxDSb/w8z/gvqCiLZ88kp5AgDw9hUVMAwHKE/zksUYJUIAnK5bpmNHO5fXxH90ItEBgCv/XImvXLVKb4Pe0IZ26OfDbXs83LZ/I0RcMQAAXyk0etI6LiN7QerityvEVEhGQUYpWUwAAECLowBaDKIr8HjYwrdppNELp/WNWzcTJicmfIhzQqVnbMLED3Q63Qs4vqtXMkdMnz71K/p88ftZs+aBURwzDf5dU5Cfv3jUqKFpQjSh/11O+T/qe7EAACpRLVu2fbJ27ZoTNFptU1xHdJE/8fPxXvTDgi8HAN2Nnc+gfu+9RW/FVKg0E0ECuuHIXI+8/Nz00SOHpTBpRT/YufiCsW42Y072rGnTJq1jGhkzZsx+pXqNmksx8R6ElOxNSBg5lM0QQcO6xYstd4Ex9hB9PIBr7B83duQgKcYLcz5sbSOvGXOMMxMSRrwvhlcmTJjUrG79Bqkwvjp8nhf0thDQunE9a/bcuTM+kTJ+LsVqxoyp2+fMSRkaGRWVQDf4mON3Oh2XD3518PUdO7ZcY/6NCuOJfeihBDAeG4udC9UO8F1BYUH+hm3bNi3lC+sQq+hiaM8bb/YfHxYW2pdvTlR7WB0DPFu2fPDBhlSx/VPf4twnT57eqUq1qlOZfMbHA8grIPdOXjh3ZiZfmJI3lWvmeO6HQEUO4POE4poHeNNcun7j2tz5c2Z9JoYXpSjkDwoAUJa8Sq0jnoFDhox4NzwicgRVPpaPV3F/5hiz0xalpaxDI9wTAKBDh64xHV7rMBf0jlfpnoFC8hLBp9y83NUZ27esE9qj/gQAyJEPKBtAzl+8cO7suAUL5p0Uoo2v5aI3ZZQ3zykp8kYMjb0N/pEesN17zaMuuoTOC4vVsn/3zh2JTLAa91THjh2hHT1emAnke3OZCwsKNy9btmi+VNBdBI2oZH94+18EPwTaA/IpT4YyzgWTAQbDDxMDPtAPMwkgCNtc25lzffPnpP5UqoQBN+uIYQNe0lSu1MNx4e/VeSmLfy3V/lgavw8AuCygvP2Fyjr5GsTmQ1WEaCk33mIAAGY2evqQqNtTPpAAlaMBA4bsUAMqaobcAatXLU2qXLl6UFyvuA+1Wu3j/ADDzJY1Hq69FuYUDAb8ypEj42dj/3RXeS5jFd+750K+HTwBnpOTPV5O+T+KPmwHlzheYQ954AMAhg8f3fCJJ59agYhxfkHeRjbjHfumH8z0kAY6AOB0OXN+/eXnnkuXLv6TOV7691x8QTeqhYz05SveXwhIdxzTI4HZL/Ue/d+9kaSPyu9AP3CFxkKNAfm631sD50N4TBfhA7vkypOeEVbb4V07tw0Xe3PNpVipNGoDBbLx8RjXeqDy8dprry2FMJwWcubiti4QnnH8xx/7o6ePEL9z3arWrl2rglD4CFfbGB4itn9sA9fxrbcGLDAEBXeSO3dYS1tBQf6alPmzU9huOL2pXNPnPWlS8nOP1K2dLgW0YKMb8iLI5o/Tl6SOE1IopSjkDwIAUJa8Sq0d3Pg//HzzF9+nyvwK7TP6321W6w+ffbZ3cKtXXh0ZFho+kPqb2Bvx5OSZLavXqLUEzpqKUvplyohfT/0yaNmyxWe42vAXAADL87Zp23YZ6CrPyZEPuLeKTKYtS5cunCG0tyha+EIuelNGefOckiJvxPCjNwGAxo0bVX+8UaO1ajXe+It/mJdl6M3aoH79lVLlOIZrLlm0YIhYvhI5QgQAMOYfPYgxCWDAPuUJAMBFQFe+UPgVx6oG7Mp4OPCI1NldtFUrL1ERquKQCMed7FnGUYmiY7SlDCFs2OC6uicaxauCScQbEzISjtz8dOOwsSVuSaW0K+ddtozlKAh279w+GmPxDQb9/7BdUPY/XzA/NZ6vhrkYAKCwsHDDiOGDpzLH6hbHfy9e/YcffhAVL0T/li+eG+PI4YZ8DyYfpLtogrv7kOiYCtPgcDWDZ8CkC2fPHeeiZbHrPIBEUtz45Zb/o8YhFQAgbwwcjt8unD87ne3GQE4VALwleuWVdjUffvjh58LDI1sCuvwC3rjjGOn0ZCRlPLNr5/YeX3zxRQ6TpvSDnYsv6DH1ENKx4Pfff+PMy/Gf/zTqEBkVPcXl4nfpp3uaUGPytEwfV34BIdAC+yc9Ljp23QxK4ZNy9jD9GykGK5tiBQkRPwIQAuVScQlDtjFxAW1oTDR/8b/rAUh81NO5UN+LDblhU3QvXvh7Sr36dZZKVaroYxfbPzPsxpP5Iz/Cnlg3MXFsMvMm3ZvKNTXGefNSu1SuUmW+0LqLnRPf+OltSFHIyzsAUJa8Sq3B0KEjGzRp+vQH9BwtYteYvj8hx8xfAL6+fl+eCuc9SUqa/XLNWjVXeoPnhEK/ShsAoIckctHvLq2bbvJEFhXT/B7wIiZkyBdy0ZsyypvnlBR5I2YfeAsAuLv368Gly/1cSWL6p96h9PN+/d58HvbUCsqukNIGlc9pxIghs6R8J/AuAgAF8ENdXnbybC+OR3ZT5Q0AwJt/BADwV97mJmmRQ/r2ig165WU0DDHWlnxcdtupwpWbelqOH8e4FY+fkLhuVfX/bf6GJiKsD6FWV2U26ILM6AUZH/W0Hjhk9LgzCQ0wAQA6CkhXDvBW6k72neQJ40Zv5GpeDADAFRtJF8xWi/XwkCHvvCF2GmLLANL7oI9j6bLVsyHZnVsZSKG+xd5wUO3ILf9HfU8fO1j214x5uetdDgfGVbk9TkJlz7r2768//nj0Ah+AIgYAQHe0V9t36hMRERHnHodWkjo8AMAfGTsyeh46dKAEX9MPdi6+wDCDChUrzRVaD+bf6SEJzL+RXiQD49FjxM3gpiejlNoftb53c0jckyEAKAmVGCRLbXbsuo3t9g0PZHgywT1v7/XrWYcxHwXclGnr1av3TGR0dFf45hk2l1mxBquQknYPRDp9O/vWugtnL5zAfAvVq8d2hrjEdnaH4zxUsehHBwTpoTQl5BvID4h1/9lUWPRtVtaN73Eu+E4kBOM/VKPGM2GhoS0hRwfeiqFXWolHKKYaP2AqYxii4HQSDq1WU4feILoOW6zW/ysqLDgO9LXodIaKoWGhre9WqbifnJS2jk4xIT+pC9Pjo6OiJzNv9jCcAGTakfz83MOXL18+jnk0sG3MpVGpUsVWSE82d3sEJK/9e234tGmJB/j40dMEW2PGjG/0eKP/bIcxxLCsm9FisRyBKhs/MMceExPTLCQ05BUEe9huM8XISLkKOVveFzH94fzk9sm1Bt4wAsqaV3EuQrIHjPrjRqNx1/nz5/8P9okd5M5TUL2nEwC/6Nnjtk8RdMVQsPt7hh8AwBjnVq3bgwwusTeLZV52dvbJq1evkGVygyAxUO06dV4ID49oxyn3oHLTwrT5b7LdYCIA/+ijjTH5tazH5rI6bUV2x8utWm1gymrUjW7dvj154oQx27ga5wNaSDlrt/9RYCr89Epm5ne5ENeA832kbt3/RYSFd4ZQvsfZ9pfYG1tfy0WkiScyypvnlJ/ufSgNrLJhZSP6mQOnfxacU9+ZCgt+V4GQhfDVpgaDAfceeWnIONPMEB45NyIqajD95h95EzbUWdAhDtpslttarT4CZHZb0H0wx0ZxIu7ifhn5nGRtlvsfofGPLv9YsQu9AKhwAA+b9c3n5dFIRiEOiX2IEozgGxL7rteolYtmaMLD7ruwAQTgvJMzE7wAyPJ1sp7nm4RE9uzRTRMdM5DQqPljekHZs/1zZXDelFleq0cuZsx0AACU1K82bFg9jB5PR4+5R8X53Nkzb6ekzDnB1nagAgBybpaEbpmZ9KGV/zvGNJzErJPYHABi2sJ3hACAe7fkS5iHDR4o8LtttVpPWK2Wi6CQDSFDKqDc38jh8dOxbbGAjBgAgM1DRcwcc/OMC8eMGs6Zo2HRkmUJkRFRY90OUQ8OP7b2hMJEMBY0LS19hSEoqDNzTpjoJ+v69Rl8cf18rvZiPHb4FCtcZ658C1gh4pFHHgk+evQoIvvFDz0nBP3fMZHosaPHRm7evO4q39ohMPPmm/0TQ0JDoQSnu3LicDivHjr4VVe2fANUm0L7GGl641bW7OXpiz9hc63HpIdPPdUkTavTPc0cp1D/XOUfYY8c+fSTfcPoZUuZbSM9EydOTQwLCx/EnLcYUMoT5Zr0XJk4YQ0YdZDQ8/5DhiEUFr6/YtmiVCGXUD66AR9+OnTIwCFc6y5XIS9vAADb/i8tXsW++GQPehHxudTfiy9eADzTlsuNXQiMYU/G6sq/dfPGlJkzk3bx5Y+4F6K2BmwiJrAnCLiKOTvY3uHy7hHj6YJy7Z2B8QjyNmO2DXl3L144f2YsX1w/7q8nmzRdwQI8kBV4hG5sfSkXqfl6IqO8eU7JlTdcfOMN8E8KT/CFmNFBODIk0GL9Yt++fRPYzh7kqSZNm61m89STWqGKZ0+h8Y9u/+j9GdDGP86xPAIAiNhiZnYEAR7oJ3hAn+rBLVrsBKStOP4G3VztmZnxeVPnCCbAKyYeKHPhIwa10lWtPJDguKHjIrQTaoXnDBpVprXC2coA0sfHVBT4bhcDFQCgYsL54tU92RxIQ7gdXAOgfge5wrUsAYDBw4bVfbrJszswBwC9IsLJkyfO02/yuQx4bwIAtPAMy79Xrw5NSpr0uSdrQX07cuTYR5944skMDAeh/g0PTSkJ+6jvuDwK+PJJ4LezZqW0i30odhko0cWZ1fHfMRfHsaPfvSOm1CRZrnHy9OTQkJC33XIPgAGXdfP6mCkTJ+zhoheXYiVGqWW2yWaQ4TtivRHo7bHdpMOYBNefT9FFEOLLL76M37Vrxw0+/uFW9PnDSu660FcFwOz+LSiu475Pd8eJcdNFGTE/ZWEys+ymmBwS3lau5aw/l/eHUIlNuQp5eQYASptXkf+59tMp7eEAACAASURBVD5WLNm/b08/IZ7l4tf7spTbA4AKhwOgrcn99wm7MecOJEsdJerChetGHYCDrcOHDfKqDsU3VzG38FyeQQgO7vxo+xAxOVvwjOnff/ByFqCO91IG6etLuUitr7dlFLYrR07JlTdcZ4a3AQC2SzixZy1Nj7FB7qaVkyeOT+ED0rj2EPLl2DEjeotJ4iqgi9ng7/nwK+Gp6g0drqzbKI8AAM4Jlc9I+Alkiixrcpd9fxELZnXVVquyiH4LQ4IAN25MyUuat4u4V+e8xMhAeYsYMegJTb26g9UGXRtCpWZ1Y2WbEQoxwunKcuXnbSr8+NMt1oNHBMvteZMyQgAA9sV014ObofXg7jaNKSA8AQDatm0b3b1H753gmtSQqlnP5cKOLvtwKHcHt7nMQ4c+f/v27TwzlQSQr9QVVwgAdXsr9VZf7Dp4Uv6P6qMsAYD79IAMfsacuZAdfyXbXOlGT2l5AND7ELrVF7se+B4JbC1ctoXKcUF9y5ekkqt9NmVaCEziuhUSimVlGwOX0SpUfpDLCJCTEJEjr4IoF3bmnKj9otHcD8nCd/jCOvDvXIouuFdfOfLtkR5CHgjUOLhc4vnCENLTV04NCw+Pp89FKr9yVZGgVyxhW39PlOtly9csgL3gFm6Ft5KHDn7WU2ppKDYQBLwubn1/7FhnKBuXyTZ2uQp5eQUAyoJXubw+pPbNl/OCzwMA+fylF1/+mB72IuRhw8Y7i9OXJ0aER46k/w0Bx80bN/U4duwbNDy88tC9IJl9CZUDxhK2LV5qsZMZ9y8HGOUK2RDKM+NLuUjRyxMZ5c1zSq684WIkbwIAUvYfmwcNNUYx3n/Uu2x7CPQGzrxNEjYUdfuPoZ8Bm/mfPt/yCADg/ND9HxM+ud1CSVjo8vMqGAVR86YPUMdET2OAABBJ6jjtvHVnneXMnz86/87MVTV8tHJQ3VpN1VFRrxL6+8nQxBID3emdhaY99t//2liwfLWs+q5i++J7TwwAgN/TE/Zw5QPwBADAPkRXAbgXv00BBSEhUXpPAAC68YII7Pz5CwaxJTukEr2BK94TWJ/3p19ODBSqw4rz8qT8H7V2ZQkAwKG2EW8a+JQ4enk+HGNpAQD0m3qhOuZozEAiqi5gfBuvZF4ZD6Urv+Xj/bkp7/WoUqlamnvsqrTkjtg+mxEl5LrNbjAT9uw7t5LGjx+zSereTkyc8nT9Bg030kM2MIacLwcBl2Il5LbNNja2UA0hII9rjshbCxct3a7XG1rQ36FX7mD7lk0Zk+PVQa/2Qe+HLzcJ2/ylAgDY18qVa1dACaiXsN65w+a4ANn0f/8369rR1JQ5nBVp5CrXXF4bcsaNY6cnWaXohuXiLl642H/evOTv2dZMrkJeHgGAsuJV9nwl8mSPu7fY/RXmOzvY1lwOAIDZzhvWb4AeAw7ISXLRbrVm5hUWnNi7+8P9QmUBxcpXrkSFYoFa9lAH4QSJXOObM39B16qVq7lfUgmErvlSLlLzkCuj8HtvnlNy5Q3XengLAJC699n2MI4RLyzPnT3fNyVlJmuYLnMe9CTL92U2P2grcu/g7T+W/XMLExT5rV++Vl4BALz5p7wAkPDldZ6imSoyZWYnTWzVeXIyafJ2AhVcXFbbEduFv1fkL1l1ktOjQPRIPX9RLADAdINjOwA9BQDoLtFsrlA4hhmz5g2Kia4wBUSdmkrMJdblnMsDgH4byxf7TL8JEDLw6CvjSfk/qp2yBACopIjoEcHmlonrMGvWvAFR0THFQFlpAQD0EBTS5c9k2jh/7oxkZgw3XVETir2naMoVty3kuk9f265d4yq179B+Fz0eFel249b1hMmJ43dy7VDWm1eH/fz+T/d0F3K/ZWuTqwoBn0ssl2IlJ0wFAI3/QYKwpoZgQyMAyOpC6eFKQMfVfHkY+KSX1xQrmXkd2Ax6qQCAlBAATyS5XOUa5V7nbj07RISGPa3V62tCos+6cPhr/zp3tj8f4MA1VjnKtZxvsP9yCQCUEa9SYVX0dRQrM9nWnk2WSQUAuM4aT/aFp99yuUijkZV5OTMeAGbe0FAumSxFd2DOge3MEjIeWQGAMuI1avxyZRR+781zSq684eIlb51TQh6DzP7Z9A58RyrojiDaow0abgFbB73AyUfIa0vEvsJ4f3T7R+MfgYBy8ZRnwxhzAWAGYKwMUJ7nKZoR9V07xIS92macKiSopxSXfmYHpIu/w/6b89qtdOOmbYeJs2ctogdRBi+KBQBwKEy3ZbiR/Q0yvPem4sI9BQCYLoWgQF8y5hrXnf3rzJEKFSrF1H6k5lDIFN4aY53pLnSeAgA4N4aHA2bl/en69X+XZ2ZeOYfZumMfqtaP6hsVgIuXLg6cOyv5qNASeVr+j2q/LAEA99tpl9lUaNp98eKFLZiduG6Duk9XjKk0AAzeRvSY89ICAHD+TEUMXZRvZ99MpzLTP1yzRu/gYEykpwoSk5GZvmbsLtD2U+vWruwp5haJzYtAKO6ZLQYWxwQl+DKGDX3XLTGhEH/R/86q2POU1GRTrIB+RVf+uTQwOTnpsJS+vf2utxQrqQoRNQ82WvLFRrK5v2Nb0P+JX375OWHlyqUXvU0jqj1PlGtvjkmOci3nGxxzeQQAyoJXuUKfPJE97HJEWg4AXFMEDXKMxtSFqfPXsiXp9CavCrXF5W7P5f3I1h5XKJMcgJXePpWziP5vfF5bbLK0LHiNPj5PZJQ3zym58oaLX7x1TkkNXeHy3uIqp8w1fjZ6eAEAwHJ/WD2t3Nz+I/3Ks2GMXgBYDhATAiIIoDz3KGB4uXl4SJ+4Garg4B7AAKJocy+uP9OZm7vV9Mm+bWUd1y9l8aQAANguPT6WmYTFUwAA28fSc9179Fmm1+tacmUYZtY69wYAgH3Pnp3SqVpsLK/nB4ZuXL92bdLUqYmfiKGzp+X/qD7KEgDAm4tx48YkQ3myvlxrgBnVb2ffeS8mKvodyNvwuMVi/Tph7PC+mBdC7HqIqQJAzR+R6gb166+kl7gpSX+XOddoTJsyJXGF2AQ2iYlJ4DpfDxHw4rr3QhmsqX7pyR3pYxFKRMV26OL3QjHuQvyWnDyzZY2Ha6+ll+jiO8xZFSu4Gfp/9q4DPopq629PNj2BJFQpoSpPFOHBJz7EgiiogCBNEREeEHqTJiUQpARC79JBIEgRER4IKPJERRRRUenCAykJJJuym+37nTPJhNnJ9J0km+zM78vP77G3nnvnzj3/c87/APdGl3XrVpWYwso0DyQz7NrjrcZ1a9dqHxoS1p4ptRxfKkCmy5iUcAYcH9OFlSsEhSl+n5wnnpPw/JWXm7fn/PnfPtuxY8tfQvcn35qzjVVsKlUh/TCVQTCrXbuOLeOrxL8GKaqepacz5HuXpF7IKyIAUBp7ldljyePm45ng2h9Mii7fujPFHlPel1zYv9+mp9/ZcfjwwVNsXEBS9yxfPV8Y/6ltiwVG+MZF/s6UGpfrbCrLc5Ecs+wAgMTvlNTzhm1t5AIAxJ7XbACAWHCphAAAdP23wJ9fGTuFvl9s5SoyAIBzRi8AzGGN/63oc+XeC3AZjRja/1lt1ar91Xpda6Z8mUwNIGOzx5K/13r6p/X5G7dCbk//f8QCADgjWmrAIqIvOQAAbB8Vq/HjP3i+WvXqo0ARaATyD8VLNPzf37k5OVt27ty2mWqdFapwsoUAUFcJAYhXX+8yGJSQzsiCj2tf0LcnHS7tB44cPrKUK6UXfcXJ9H92u+MEqSBL2RWlCQCQazBt2sw3K1WOTcT8tIVywJyyN8ARYPsnaR9vwzUgeRuoxHFC10MMAIBjwovZgAGDe0dGR/cFd2XI1kFY/N1gOsqyAnPtT2d+nM9GNsYmc7Z4bz5lE9sbOHBg3ZatntkDDilxZPtCYvDYLBqQAmvCpUuXf5SyP7BO1arVHqmTUGeVRq3Bc5x4uC7ijOSFAOx8/c1Xnbdu3Cj7+YXvdcfOnavWiK8eW6Va9aahRuPjeoOhPgBI9WGoEWxgEzkXvjWRchljk7VYAADbWbJk5VggAhzFNw/YI2an0/EzZJz49Ntvv/5CSsgHddy+XK6F7DV87/759NNxdWom1IuMDG9oDA19AslaAYyrhmczVxt8iqDUC3lFBAD49rcce5UpdpiPp4FvjzCdoXzrzkaOR++L/O7nW/KP3bh1c9/2rRvPlaR3gK+M/3zvJd4Rr1y5NvjevTt/88mV7fd6DRu0jI+NQ0NFEW8XF9Bb1ucizsOXM0rO75TU84ZtLaTIVkodev9sAIBYI0IJAADo/p8DfwgCVAjyP1L2gaAUYxwIHiqCLN1SDzB/r2fs16emsW3rPZASsDrvWCGu321zfOG6fGVNzrK1v/hDXD/vmJUCigQUCRRJgImoSUhMLGM9Dpd7ssPZ81K7wwUOyAfVJZ55hSuzBdPFio9oUcy2QTCtXbsOHSKjIjvqdfrHVWp1tC9z5lOQ5LhYkfOTAgBwsaKzyY1QcAB0seTnH7x08cLODRvWXhDrHeDL5ZppXEjs1qhB404hIWEvAdBWh0/JVwCADR8DaWpbqhz8da+yKFOcmRqEvPP0d48PAMA22Qj2uPvzWB0Ox48Psh58cuDTvYfk9g7whfGfPm6mzCBCZCmlDJwj2X9evNCHibujrM9FnI8vZ5Sc3ykFAPDeXSUAANihB8zAUaGs/yi1QAAAUPkPgz/MDBAI82U9a6M/WrpQYzT2YCqAcWAep+s35917y3KXrT2uun0bY16UR5GAIoFyKAGW9GucDPrMVi9IP5BlglzWwz/iEgPTZagkxcZmFZDzYkUdP14qWvyzxRRg8W8n1HtKyPz9Vamijh15Ut7pO2BucHBwZylgB4YYQRznJ6e++Wq10DR8vlyuybEXeV3VqD4NLPsJUsbO/K3kZjyXeiFXPAAeSlsMWMUEPsoQ86uik2YKAQBwBhi2VKNm7VR66IiQ8wDBMwgH/PXunTtLVq9edtxXzwBfGf/pY2YiEhUyLylluOStAAAPJSr1vGFbEymylVKH3r8fegCg5R8fjPtH9/8KpxMFgkKMFimMhcU89iVunZJy0JVWnYgPp76of6TmGrBaEW5W+LFRQxyn25S90Xzg4F5/jusvLRkp/SgSqCgSIEMZqPPhIsZi4g6ghkFwyaWiAgCoRE6b8WHPyjGVZ2g0agSSRT2ka/zde3c3VImv8h6Qbj5DbaA8AADkeMePn9S8Xv2GMyCE6XFpyrTHas4zb1m+fNHcizzEsb4CAL6AFkQIjspz32a1fpmRkX64Ro1HUtUaTSVSDnyKoNQLuQIAPHwzxAAATGXLEgDAWeD+692773AIn0HOmShRh0ZhYSSGvXjhj+GpqfN+kVLfV8Z/pj4VAIB7jwqNe5cTqJZ63rDtKSnKvJQ69P79FABAl38T/FU46z/KPxAAAJwnEgFiXB96AQTsY+jUoVJYl9f3qDXqcLcl/1PbVyc/sqTtvStVIIZXXogyPvfsM+qw0MaaIMOj1HbcNvsfrr/vnMjdfeBXf8sSIHW+Sj1FAuVJAt6ZDwpGzpWbmonESiiJV0UFANjcZ+n7oEBpVOVA7u5bDpvtV5Mp++sffjj9/Wef7blPlpVySZJSh22PilGquPY5hkG0f+W1NyLCI96EuPlHxXpEWG22L5YsShnMBQL4AgCICVsgPN88nkxYtytWS/6ZO3funjh58ujvpBu2lMu1lDoobwUA4Fau2EJ5/BEAIGeCAGJi4vCmdevVey/YEPQcFUgS8i0Rmp6P3pYcjP9M41MAAO49qgAAD+XDB27T95cfAgD4TUfFH93/nULe1/JWJlAAACQBROsNAgEB/WAGANvpn3MlxfXDxyxi+MCmunp131MFCfyYeVRWt8163HrmzIf5a7bcCGjhK5NXJFCKEmBWKFTOexl3xk6e8P5u6lCYy3o4Qwao9Zku4VxgQ0mJQU7LyuSpSc8k1EnADARF2RTIcaPiCGmOfsjOytr3+++//3f37h23+OLcpSjzUuqUNABAbR+V7R49+rSKrxr/RnBQUBuwKVTm8w5AsMRiNq8dPnxwspixCr1cL1u2empIaOhApnFgOAKAWsfu3bn36alTp34m072yjUOKMi+lDvavAADcyhUbAOBPHAB85xqGZjX9x5OvAnj2qk6nbYSkr3x10Avr9Hff9xKaxYQLAIO9fzhl7oLE69cvYFyz6IcJAJCafk9055QK/nAu+gJSyvmdknresMlfimyl1KH374cAALr8o/Uf3xUyHMCXbet3dQMFAEDBowcAggABTQYoaQdCBoHI94f10sbEjBBEIsjUCQIB2TlLsmanrlD4BSStglJJkYBoCbBY9Q+OGzNiIFVhZfIWgAv3ufXrVnWnZqdgGwBTuj5khy7t9HtyXawK+RC2GPT6f1HnjMorKKJHPv/88/FiMmdgG1IuSVLqsK2RXB4AXJsQU+i9/HLH1nFxVXsBiVwbavpGLznC3vjll3M9li5d+CdTe1Iv1yNGjGnctOkTaXRLq9R87FIu11LqoAz8BQCQmkWkrPYqplNt3LARpj1Fwmfi4QvT4DtIpWQB4GuT/jt6B/Tq9U6dJk3+8XpYeNibwBlQiw0840vDSrbNxfiPedkPfb6vty8ZOljS9V3Ys3tHtyNHjmSJlYHU8mW116jjlXpGYRtyfaewLannDZPsy/Ld9zMAAK3/DvjDPV2hmP+p6x5IAIABJo4gAHIBKI8QCcAHKnL6xNd1VeOnqzSaKkKqcJUh3GSt1k8zF6wYp4QF+CpNpb4iAX4JMClETHH9K1Z+tNBIIwjNyc1eOmrE0Hn8vahUTKm44H23/X3r1pBp0yYdFtKGHGXkulgx8SHg+Gw2+5eLF80bwBfDTp9L69bPhb/zbt/dep2uCfU3PjdJf7joSl2XagAcDx0x6vX42CpJoNxUpraD34KM+/cnTBw/ejtT+1Iv10yAF2aNMGU9ACLLkevFzmXSpKSnE+olbKTyP/Apl1Iv5P4CALBdxP11r/bs2afaCy+226fVamqQ64v7615GOng6jd0lds2xfJcuPWI7dOywB/guEh62yU3+KKUfap0ePXpUadv2pVkAnLWnAwFCM5mwhSxBWsTbZ3868/bKlUsv+jLOmTPnvFy9Ro2VML4gsh1I+ZH1y89nuy9btvgPX9oWU9cfzkWpZxTOU67vFLYl9bxhkndZvvt+BgCgy7+58E/M1ixXZQMJAEACQFT+0Z0T5x1Icxe9KYOAxCZ0wFtzVRKZn9k6LAQB9mamLnxfdeG6JDc00ZNRKigSCFAJMFmy6coX4wWax0JLFyfThRnL8CkNci+LXBer1NQlg6NjKk2ljo9P8eOaC5OMhcjHHy66vq4RGxM5196Qcrlms14JVZ6Y5jlnzoLOcfFVlqjVKgwjJB6+fSD1Qi4/ACANgBswIDEBPDn20b0o+N7lstqrbOvORXjKt6dLwquAr0/8nc19XwipIdt7JpVHgGm8LEAvJ5gnZN5iy5TVXqOOU8oZRdaX6zuF7TGfN+Xv3fcjAADd/TH2Pwf+KmTsP7kPA00JRi+ACPgL+JSAXAeuccC7jxifafmRmmatYqpDKPRu998eh/M3j9n8E2QVsHk0miBNWEhLlSHon0wMuATx0oPMpKxREzeJPfiV8ooEFAmIk8DsefO7xcdWTaUqMWjJHjtmWB8MA2D6HWJFi4UJ8PXKlHXA6XJePnhgX1epbqcFY6syD7Qus9PtvuN2um5arZaz33xzas+ePTvv0cck18WKKdYV0nNdPXTwUNd9+9Iy+GRB/53JcoZl/FWpQqK/F15o/0JoWPjjQUFBT6AlFPKTXd24cW1vsXnK0S154aJlOyCFInAEPHy4YvqlXK7ZLpC+KIJMnjH+CADIdXnG1WECPfx5r+LYFi1ZPjYyImoMdX/5cvYwe5IwewCQRH/g8fJ/wD3xlF6vB2JMTXT6vXuTJ00a96nYs4IxnApoM67/73r/5KRpJ5na42D8dzzIfJA0ftwoWe5aGOLTr9/ANJ1e38zrXXY4/jt39rx3pHILFMg7YiB4KuTBOfsXeKndzcvJ+XbPnrQ9TCFoCgDwUPoV5d2Xax5MgIgQAI2ynzH2H9P+IflfhX4CDQDA+H/0AkAuAMULgGFrF2QKeG07l/JPKPAO5ynX7bsbcramfcPqzg8uoBGjEl/XV4mbQg8h8LhcN/NPnuyWv377rZJ4w6JWLZqhDQ8bILlttyfDcuqbToFGXIiZHcJ6vLlLrdM+5nG6fs9L+6S7/T/HkQil1J6itQvQNZBb0CzurOmnv/+m67Zt264tWLh0bXBQcEeyX3SZZiIK5BsXE5Dgi/s1ptJ6b0DidnCbb07tm0sRL0kAACzJkmJdCQvlxPFrwbW3HV2G/goAMAEWyOnAFbfPtT+YLuxms3nj8GGDpjDVkxMA4OqHa8yDhg6t16JZy50QvlCVWq48AQBi547KLP08IOfur3sVx8cUsiP1HENX/Bde7LALSPqK3P+xD7Z1Z/NAEBq3T9+DTGcYF58KB+O/G9Z//cQJY5L4CEr5znbq72zgyM3/3RyUlPTBl2LawrLvvNO/Rptn2+zWaLQ1qXXtDsf3ACr0YgIVFADgoaTYFOfy9u77CQBAWv/R/b9Cpv6jvmOBBgDg3NGVD3P6YkhAIM6f/XwGRueYCcPXqQ1BzzMW8njy3Lm5m81796+wHzuZLfSgJ0CFTh3XqA2G//O6yGfnLjUNHSMoxlhoX2Q5BQAQK7GC8goAIE1u/l5r+Yq1KXC5f4scJxkGcO7s2RP0+FmpljO8iHZ8rcsenVZXnyoPqfGn4IbfPyq60jSq5wK2y3WxLkkAQGqsK1cqQX9VqqSGLDC9B2zhIVmZD5IhLn81Ux05AQAuRYLtveViUvdHAADnAUrRJjrIhLnkjx871D0tLU1Qut/k5HmvVKtebTl47hVjp/fXvYpzZyPtBLDwz88P7O0h1AOJi0SPa92ZPBDA6njnzNnTPdesWHFFzPeBKfyIDfTkZvznT7cpZlxkWTaiTSkkg4S8UxYlh4WGvkcdC36fTFkm4O0Y/hHTGBUAwFsqFeHd9xMAAAn/SOt/hWT+p+6cQFSAUfFHDwD0BFAyAlB2Q9TK1LGa8PBRdAIakrwvL233FDGKP3WjhfR4o4qxw0u7VFRSHafrct6+z7ra9x96IOVDxFUn/INxT+kqV3qcqYw6JuottVbXGCB9myvPvFVttV6nl/O4Xeb8XQcO2k6fRiQwYB4FAKiYS81kIQM3/wPZWabD9Bhnvos+l4TAepgYHRU9mX6G4AX29Pff9xOaymrGjFntatSstYyegg8u1Zm/n/+t16JF888zjUMuAGD2vNTu8bFxEDahxu9F0ZNnNm8A4rqpQi1qBe7U8XOZUglio3yp7crqostmCRYbT8ymUPGBKUwAACoYWzZt7nbq1FesrplMF2FU3MRYJ1GpGj5ibDKQYvZiY2XPSE8fN2HCmB1Me1BeDgDhZHZMSih+u4VagdH1vEbN2kvohI3kHPnOhbLaq+T4mN79wnfs6MaNa4byZTPBvZqcPAdAx5ipsO4YJur1cAEAbKShVps4JZzNlZ8pjKWkGf/ZznnsF0DN1BBjSE96GYfd/t2hQ/sHCQFcuOTNB1yV9V7DeUs9o7CuXN8pUv4V4d33EwDACjJFAAD/W+GfQAQAcFHRCyC68L+BKgOvzR06ZmjjoCceZ0if5DGBq/+k7AnTPvP1bYhcNKevNrbSTLVKXUCoBB4FtqtX+uUlpXzra9ti6kdvWPmxxqBvq3J7LI7r1/vnTJvNGFcnps2KUtYfAICKIkt/mge60/cfkAhurbonyHGhUg5K1VXI3/4S+W+o4F26eLnPvHkzz0gZPypPY8ZO3AZxsE/T62MO9oz0e0mQ+m3v7du3Mc6u2IPM8WPGTRwQHRU1DnTvEGoBIfnj5bpYsaeT8zhMWZnJU6dOWs8FAqC833673wSICX6HSZkg5+WvAACOb8KED1o0aNhoE53HRWhKPVzLCROnTAgLCx9Il4HNat0/duyIIWwyZAxBAEX+1t+3hk2fOvkI295MTV3276joKPAa8QZu0Avl9/O/9mMDjsj2EhOHJzz5ZLNUiHFuwbX/SwIAYHMlt9ttX23csHYQnwLLRFxX8Jn1uPOt+R9v3bw+makN5Hvo1Knb2NCwUPAQYs9L7+8AACqUqalLVwYFB3eirx2CR+fO/jRk1aplV5nWVcj7ygUAcPXtdDjO/Pzz2bFsfZPjGTZsVKOmTzy5lpp5oHD9TJcuXnh33rwPvc5kNs8isWCrlHOeLUwC28IsM9evXR29aNGCU2zvN5e8McQUMoRMZssQgn34AwAg9YzC8cv1nSLXriK8+34AAKD1Pw/+EACosKn/qO97ICu/mDMW3dwULwAQQtSKhRO0keEjaBfuXOeNG4k5Uz78SspHgl4npE/PasHtnkN24aJ0Pa70++NMYyYxWlLk6JOpDQUAYJesAgCU1K4r+3bpyhHh2QP3NapyBu7SPpE54SzZrFikBMCKfzffYvlPRsb947du3byG/16jRs268VXjOwMXwYtMxKFYRog1Ta6LFZeVC+UGCsWP9+78vfLkyVNnjh//D8GRgReY5s1b1K9d+5F+BgBVYB5eKWehHoRNqUOpIQ2g3J0cM3p4L7aLclledLksjDhfjEu2gnKa9SDr6LVrV3/DfwPrsS4hoW7TiKioZ9nWUkhICNeFFt26nS7X39ify+G4vn375vkkMSGXYgLyB0Nq/t6/rl3d+vnnn17CVI44x46dO1d9sumTrSvHxPYD5etxKnhQ+I7k0Pfkg/sZk99/f/RmprdaqgcAtsVEpEnIGsAzh91xzq3yEJlz/r55Y92HH848Re2fSwktbCPf4bCfybdYv3c67Tl6fVBlUPpfhDVrSD0DcM6wLw8bDIa2VBDO3wEAnCNbPHzh/B3w3v6QL6N+BgAAIABJREFUnZW17/Llyz/AOeQUcu6QMuYL/eA691CpBQ6RP8wW88GbN278Nzs7hwihjI2Nj6tSJf7p0NCQV7Q63WNM3pdMHhysjP/wTt68eXPMrVu3/sL3EABfvOdKfoBHwQGg0VEmwlW2MRTKGsTrvmHOM++/c+fuiYyMe+n47/Xr138yKir6dQhVaUM/H8l6QjxWyvJcJIUp9YzC+nJ9p8ixVIR33w8AAIz5RwCgwsf+k/smkAEAzGOKoQCYGSCQ5aAqIP57fQ8QvxXF7uIlwJ1lmm0aMX6V5K8HvSJctqKXzd+hgcOf/MmVm7fOlDh6umx9CGhIAQDYhaQAAAI2UDktMnDgwLotWz2zBy71cUxT4MvNLmbaBZfhpzbTiZ3EtEEtC5fncwc/3/cOn2upnBcrLmVCzDxQrlar9dPbf9/eVTeh7hq4+BZdyvmIBcv6oovW4W5v9lpNZ/AXM39qWaEhBGx8EvR+EUz6+puvOm/duPEm+RuXYiJm3MhIfj/z/nSjIah6eESEF8M8F8GWLwAAmwcDfdx5ubmrRoxInEX/dz7wjW/+RMiAxbLpfnrGl7VqP7K2vAEAOD9fZYBt4HkDYFBtKvDDBwBgPb6QHz75039nAz2ZspSIbVtIeb45w7v2bK3atVaygbZC+iDL4N6z2TFkYv4QBOe46pb1uYhj8+WMkvM7RcrJ131f1u9+GQIAZKw/pv1D139G70Qxe7m8lA1oxRcWCVMCBjwXQFjS+KeDEuptVKnVCIgQj8fpOGdetbm73DHwMWuWzFKHhvQj+xEDABhebBMZ9MLzLXM/++wb1Xdn0U1H0iMGAAgbOqievmmTRE2woa1HrY4jEXr4VuWoHI4fnRevLMyZt/hntoEg90Hwi20nqYKDX4C60WTaRHd2zlrT3MWbo2dN2YLhCG6740TWe0OKSNqK2gM32qixQ97UVK40UKXR1kVLDVoTIHzhjisnZ6t12+7NrGtE1q0U00et1TcCmCsY+1d7PPfdVvuX1p/OLKVnOSgGAOw/0NP4zxattNXix5H9Y0o2j8N+mm/uKoljZ8sCEDFzcht97drrUTYYumH9+ZfzYR3aT/eSrct91XXnbkp2csohYItTGbp0jCks0x7jsAtk57rm/jt9nmnydFZXYkkby88rcTF849DRdfPkNye6UpUpX6bUtWvP+Jfat18OVqhWbLHUfO2TyvOWzesm8rlAY1tyX6wwJ3rLVq020t1y+cZN/o4K6t07d2bMnj3js9df71qNTriIXgF/XrzQZ8G8D39iatMfLroIAnTt1nMBgAAvS11Hcn9dvHQpkW2u9PmzkUBSy6GSfvXK1X5z5iR5hZHNnZvaMzYuNpkeRiJk3UgPj19+PjsO3baZ0uKBW/dZSInYgykloi8AACoVr772Rhrst8ZcY4XQkaODB7/3LlMZtEw2bNBglVajrS5kvmQZki9g7pyZyf0HDm5d+5Ha68sjAIDzYXOn55MHed4Az8jyZk81TwPviNiH8uFOxUeWS06e27FqtWqz2bgU+MaAvxNhGxbL1mXLFs5gUob9BQAoknXTJ1dpddoGQubGXMZjzQFjUMrc5BS28DBqPX84F3E8Us8oub9TpGzK87tfxgCAE2SYBX/434B5Ah0AQC+AUPgrxngbMDsAJhq1cE4vbVzlBdQ5ux5kJptGTmBkaPZFNtHrlq/WBAe9RrbBGwIAMcURA/p01MXG9FdpdUjqZ3ZcvtQnd+YCSTHK2K8gAACU1+hp46cCWNGf69KLH2qP2bI2a8zkZFQ4qU/kvJmva6tVmcOEjhNAgM3+BfjMhqkN+meYAIDgxAEJIa2ar1Nr2T+skE7xb8elK4m5Hy7wViAwo8P4YavVQcFF8d3F1g04EFwZ6VNNY6fsJH+jAQCXgQzxrlqvb80oA4/K6rx/f2b26EnFXGF9GbsQAMD94MFsdUz0IJCNV+qgwsuTw/MgM8mZcf83Q8P6a+kpKKllskZN3OTLfi5vdZOSPnyx5iOPoBW62JknNW0VlwwQdJj4wdQOVeKqTdRqNXWEKpD4foCr9/krly9OTUmZ86NQOZfExYpQgLv2nANu/R244vmpY0SXbbDSbgX39GUkcMEW452Tm7101IihjNlQ/OWiS65j1fhqk0E5rSN0PQrftWKyEFIf+wSiranAo4AcAl5kjGR9TPWWfu/uSKZ862PHTmjasHHjJaAIJwjZdwV7zv3X3fTbc+d+mHyIDMsYPnzUo02fbLZLA7ndH/bLzpXhCwCA7QvxnuECILAN3LOdO78JHBQhPbji+ou+wwD+3b19Z8bUqRMP4r8xvUflIQSAuq8K48zHwf7pw+RuTt+DVLAOsmDUerp16/1SAABst2PHLjEdOnaYYTQGdxAif8q+wnPvVzj3pnOde/4EAODYCe6WMRP7Av/GUJBZFSHvd+HZAOEmjhO//vJzEh9HArVNfzoXpZxRJfGdIuVTXt/9MgQAMBQSiWXz4S8gYv/JvRLoAABeKpBoCi3fjBcMoQdZeS4XtTx1rDbqoYsjWqUcF0DJpiuVvk7y/5qFRA/8d5pGr2tWePgz9wMXv/CRg5vr69cdqdYHPY2Wa2rXLh/TBwoBAKKWzOuvqRQ9jSAsBCueMyd3g+vStWMuW55VX7NmXW2Vqj00QUHtCKs6xN3Zzv3aw7xwxZ/kOCELQQt9owYEgRZanT02+yH7xaur1TabTde4XidtWFh/8DsKAa8LD7yEWjoAYOzfu4axzbM71aA0ESADxGY7b9/b6Lx5/ZIuPi5O90jt/kX9ezy37WfOvZ23dOVFsn8yowPxv53OU46/767HupqISpGGerX7aEJC3igc+x376bM981asIVIVUQGAIpnD/F3ZOautf1z8Uh8bFaOvVWeIyqDHWG0NAhD5J051zd+4tcgF1+exr1o0QxseNgC8HDIsp77pRHopkB4AHo3KoPaobCA/o8ruOOa48ddKj8mSo3+0QXdNaOi7hZ4OJjCjQHy7JtRtsey1X7m+lZhf/dp91UZjV8KTogSzUPj6qpRUfTa3Rdhj1pv/+x/mcT5WUn1jXvVGDRp3CgkJe0mr0VTDd+OhRw3scVCakcDKYrZ8dfbXH/dK8UQoyYsVxpe3atWmR0hYaAedVos8JhGU8ZvhNc2w2eyn76bf+XT92tWnmCxZTC7eXGkX/eWiS90TRetoDP0XyKEunGEohyLWdFhHQbIQus/GjZvwZEJCg+F6g74Z9FOJrsxn55gWjh45LJWpPQQRgNivad2Een2Dggwt4TyIhfoI+hNWVvhPDvAJ3LJY8r64cOnP/Uwp29hSzLEBZr4CADg2VF7f7PHW2xEREb0AwMB3hRgz+QBQcev4saNddu7ceptLjqgMtH/ltTciIyK7AXCDHmTo9UjMHf4eAK/A2Xv37m5bu3bF19T9WhEAAFIupAzCwyNehf3agHbu5Didjl8zHzxI27Rp3UHS2s64hvCdB4+PLkIzmWD/SIrap8977WNiotsDgPgE7L8Ycg0o62CCPXgpLy/32JnTp/YJSdnobwAAKWvyfatVu06XYGNwW9i76EFBPScdsO8yQeYXc/Pyvvjm5Jef8YV1Me1vfzsXxZ5RJfmdou/78vLulxEAgO7/aPXPhL+Acf0n90igAwAoB5ILAP8bkE+RxZWcPU3xkkso4dNAKa7fYCu6YhMfP1qYAbrb6/7R+F1NaEgXrpgyXxU3PgCAyokAH6tiyjUpD2pWAy9Phka1DTETxm8By/m/COUfrNF0S3PYiCENDS2e2AbzrIbteQEAyJWweE4qKOk9sb47MyvZNGnGerqHQfisae30tWoQqdLcVtv+rBHjhxBlKEALAAc/ZM5d0lNFi6mjAhxUbw86AOCxO77J275zoFf6R+/xud3p6WPBi2AXIRdfxw5N8HoAaNQhbHKNXrskBeRWEEqBWR5u3hyU80Hyl0V7GMYXs2TuEgABupVVFgq53ielHUUCigQUCSgSkF8CTF4f4CGQ8e2pU502bFhzQ/4elRYVCSgSKAMJoPKPcf8Y/x9wjwIAFFj+SS8AlEfAyaRYCEBJAACoGC5NWQnu/0SKHrRAuE3ZMy3Hvtob2u65XurwiL4qjbqKEFdNqGx1/I9Q7CRZK/kAgLBRgxsZnmy6ElzHq7pzzJtMQ8cwuucWxaSDQkpVosH6/xRY/xHoiAT2r4NZIyYMpCvvKIOo+bO6aapCrnHwMqACAMZ+fWoa27beA+7t1bnqYxvRHy1dqDEae1C9ELzc+FkAACIjw4vP7YLdHgEhDLuzEkfPxPa86kJKOLZwi4iZU9vq69RYp1JrjO7cvFVQnyCk8nXshFx4PABgn4QACPR7Xton3e3/OU4wsJNP1Jykl7U1qq0Eq2SQx277MnPY+D502ZP7ndiDVPAi4I5/ZcKKBBQJKBJQJECXQGlYaBWpKxJQJFCmEkDrP5JNovu/o0xHUkadB5yyyyJnzASArnHoxhhwMqEqTYR80HIKJGs502aflGtfRs6b8YquWtXloJgR7vygfOUC69hdlVYjKD6zaBwQd+5x2L61/Xlxnnn+svNSxscHALC2Ce58Ya88V0v7SO1W2siwtiqD4WnSm4FKZoieAbrYyrNhkjbXrdtDTJOSDjO1qe/RJTaiQ/s9Kq02gQoAUNfDnZ2dYv3110/ZxmRo8o+OuuioDzzgT+G8mz4yZ9yUTwkr/NJ5azXBwR0JN1eX+09PdvYO2+kfD1u2f3KHS2ZeHgDgjp1z6EhXR9q+DHodIsb//1pgSsdK1Ln7PHboSAgA4M7PT8v69wgvZm4cIxWUoQIT1PFTAS9eDgopG0ypo0hAkYAiAUUCpSYBiMPuVTk2dhoQmd5z2p2/ms25P1+5fuW/TCEdQgY1N2VR79jKledRDRJ8KTuFtKuUUSSgSMBvJIDWf4z7RwAgIJ+AU3ZZVlkL/46KKbqmB5wXAGENbvccKnMY10o8vsbZU+VMdVWX8pYVKLHOX50Zmetz1m09SHdnF9umUAAAsw6EvP5qb01ERA+CbI7GRUDt10sJLrRg83IpFIQK7IBQgVZUAKAIQBA5MaoySw8xIJtC4AXc+n90ZWbtZZKl0DSAxkHv1App/cx+sMbHMoIfPoxdCADAlj3Cyysj/f4405hJO+hDUQAAkYujFFckoEhAkYAfSyApaWbbmo/UWUcl+3M4nee3bNrc7dSpr0Rd8Nk4H9hSL/qxWJShKRJQJMAsAbT+o+u/Gf7sgSokBQB4uPI6+H+R5Rf/G1hyoViMixRFl+tm/smT3fLXb78l+eVAJv3JY4dqIiNGcinPTO0TSr/bc9eTm7PZfPSrHfb9hx5IHgetohAAIOLDqS/qHqm5hM5FgLHnYNm/77Hbz3hsjqvaiNDB6AbPBADQSeyYxk+OxcsDgHSBFzlhlylnoWnY2CIyrPDhAxL0Tzw5DQj7nmVkLwdvCiTIs2zYnkSmEvQVACjGJyFwDtSxKwCAQKEpxRQJKBJQJKBIQIXpzxo3bESE3RXdYQDsvnTxcp9582aKyhgEmVKer/lITciUosHQUOIpDZJUZRkVCSgSKDUJIAFsHvwhAIBgQEA+gaXoci8xygKZdvHQRxAgoB5UePXw0SNd9ImPns36RWbK8sFSLO7hk8Y01zesnwzu7U0ExfU//NCa3GbLPudvf24imenlXgg+AADJCA0tm+0Ej4iqcDRY3TbbUef/rq+3nfn5MjXm3MvaDDlsTYmjp+NYSQVWqgcAEPQN1laKmcoXQiBYLkAKGNH1jZcgVOB1lV7fHNY4mromHqvtcOaCBYmqC9ftPgMAMoxdAQAEr6xSUJGAIgFFAgEvATYGcavN9sWSRSmDSXZ/PkEVpGBssU2jKSDnJR+n03lu/bpV3cmUnnztKL8rElAk4NcSQNf/gLb+4+ooAID3HkXFHxFk5AQILNmgO/q4cavUwUEvkyIpSD/nPGk+cHC4fd9BTJPB/YDFP3z4wBf0VeNHi1L8Pe58cEs/6bhybWXuktU/MhHm8XUt5nc+AIBMi0iQxGWZZptGjF/F1H7EglmddVXiliCJH5MbvFdcPkMDbBwAXu3SrPpi5slaFgCByO5vvgkgwxgAOSpTgQpfAQA5xq4AALKsstKIIgFFAooEAkYCi5eumBARHjmCOmH8hkOqw5MHDhwYfvDgPtY7DKavGz16XOvadRMWQeq66rQ2HJDac/QHE8fvCxhhKhNVJFBxJYDWfwwLQhAA//+AfQJLyRW2zMgDYIS/gPMCIIjdWjXfgezzXqLyePLcOTkrzV98ua2YKz5alzu+0lIXH99ZFRyMueGjhIhZ7rh+IX2SZfgAgJgNyzepDUHtOMkQKenusF0qAEDNAuDJz9+dOXLiSCZQg0qMSA0BCB0ztHHQE4+nIcEeG9t90Vww7Z3R2BlzKjhv3nw/Z8qHX0dMGPWk7tGG8yGLQXV3pmmJaeSE1UzyIYEO6jx9BQB8HTuOUwEAxOxmpawiAUUCigRKUALwrQsb+E4jXb36HTWhxpZwP0gAL7Jw+EOPSeIhvueYSsvlzlA5Hb86Tdlf5uzZ+4Xqu7OQl7Z0nnfe6V+jzbNtdms0wNdDezB0DzgBfsjNzfnPX1evfmu12jD+V1W3bsI/IiIjmhuNxhc1Gk0turcizstsNq+fOGFMkgVT7CqPIgFFAuVdAiTzf8DG/pMLqAAAxbcyZgJAECAI/gJOPgR53FOPbyZI7xge+B7mgFt8wYujVhkgTg6zJwh6CuP6bwCz/ceWzz7f7pVbXlAL8hTiBQDWLJmlDg3phxZ894OsmaBAr/fqGS5EUXOm99fERE8lY+u9SOkKyP22ALnfv5B0z3Hj1vDcKTOPUtsI6dk1PviVF7eotbom+O9UAKCAxb8gZSLhhWDJ32SaMS9Jdfu2i9pGxKwPntPVqrUKMxEAUHA5b99nXRGgoabi87icf+btPdCjGHADGQ1iJgxfB0DH8+jnYDt7vrt58bI/fAUAfB07zs9fAAAq0SFV7mwEhL7sztLsy5dx0ut6ZY2g/MiVXYFxriWQeUTOecrRVtG5Q5UTJXRIjj4qchss+ybDcuqbTvlrtii52WVefCIU7okmo1TBQQjs451I1FME8v99JzXnw9QvS9qzDwc3bdqs52rVLvgmihosQ2Ecv82OIQTzhwgNIfC1z4panxouWTTHkkg37ccCZDz/WYiK/Xga5XloZKx/NkwCAcCAtv7jQgacgitw9+LHA7kAMDtAwD3Ifh/as/scdZChAyN5nEiJYI56jyV/r/X0T+vzN269KbK67MX5AAAvPoRCojz7letb3TkPsoPqNWihia3Unx7iQFcKwQughb5Rg02ERwS2kW89bL98bY0rL9dsfKzhK5qIyAHIoE9OzgsAgH8sxuIPKflAqVpqu3LpjC4+Lk5X85FemmBjJyRXROuG6/79ydmjJ28n2/Mi43O77zpzcje4Ll075rLlWfX1GzypqxTzrkqnewotHnJyAGD/so2ddkFg41ygbhA5swCUplJemn3J+UIpAIBwaSoAgHBZMZVUAADf5Ce0NuHF9Y/HZsP3obkY/h7O9uH7Zb9waUzunIU/Ch2H1HIffDCtdZ269ZaCRb+K1DbAp8GaA+BcytzklNs04F16m4FbUwEAgGF8w8qPNQZ9W+ouUNIQl+o7gQo/GtGy4A9TAAb8owAAzFsAOQDQvQ1DAQL2CenxRpWgZ1u/qw4P7yPUtb9IWKUc1y9mkfgAABVa8EePTlKFGHHeGsa2Qal2PXgwXxMd855ap33MY7d9mTlsfB+qlYOIh4+Pm8tkjSCsI3bHMQAS6kD9+nQAAPskQgka1FtVLCSDOiAAF5wmU2r2hOkrqX0jiBPWu/tyld7QlusSB9kMvsvbf3AQ6SHgswdA4dh8GbviAfBwgUvC20DMu8JXVgEA+CT08HcFABAuK6aSCgDgm/x4a4NXWPToxEng/fauHMA/vT/im2fJ35q5cOUMKcTCvOOnFGjZsmVo7959h4eGhfcDQr8woXVxjHa748Svv/yctGrVsqtC6ynluCWgAAAKAOAH7wgq/xj7r1j/CxdDAQCYdyXKBT0A8MMReF4AJJlflbgBYAX4p9DLAFqiwRX9N8+d9OWmzdtPlPRHXuqBwgsAYMPo5j/zgzc1sTGJKo22LsoA56d2u264snO353+8Zxumzotet3w1uOq/5nG5/s4/caor3cMBL63G5i3eBzdKVMSjC9wi3Vddd+6m2K9f+z2kdeu9EKtfhQkAIOaHl7LB7/ZWR0f3JcIyCiz+bgi6zFLZ7Cfzfzwzn9X9FdYxcuTgjtr4yoMg1KB+Ucymx2OG0IDLrnv312QvWX2QGlogFwDgy9gVAEABAKS+2/5cTwEAfFsdBQDwTX5ctYmQtPYvblTrdU35eiHCAF2eeyqX46+ishptKHxjGnjUqkp8XgO+ZBfiGxv994bw/ezRu88zVWLj3jAEBT0BeH4sjK+IuwAt/W63x+R0Ov7MNmUfPHr00KFjx46hi7DyyCgBBQBQAAAZt5OUptD9H0OX0fof8K7/pAAVAIB9KwWsFwCVyI3vTUNlVO12/+U2ZW+EbAF7yyqun2+c/vg79ULrMVs2Zg4aOcUfxxmoYypNt/zS7EvO9VQ8AIRLUwEAhMuKqaQCAPgmP7baxgHvPmL8V8sNoMA3ZipDfuOdmZlrs3ft3stJ7AcKd1Tf3m011WJHqLS6x5nAACK7UH7+jqxRk8aXBi9AyUhNaVWMBBQAQAEAxOyXEiiLLv+Y9g//lKdQAgoAwL4V0PU7GP6Q5A7lFDiyIkjo5q3VBAd3ZBMPGddv++rkakva3rvKG/VQAoTVv3XrXRD7r3FlZS7NHjVpK5N8qFwDrgeZyWxs/Ypsy0YCpamUl2ZfckpTAQCES1MBAITLSgEAfJOV0NqGTh0qhXV5bbtaV0BGW+zxIXY/fNKY5oZGDRZCmFsCvV0m3hqhY1bKlT8JKACAAgCU4a5Fiz9a/3PgT4n9pyxE4Ci10nYfpgJEACDgMgJEzZ/VTVM1LhVz3BeJDuL63TbHF67LV9bkLFv7i4LeM28qfY8usREd2u/Bi4/H6ThnXrW5O4YLUEtTL15EpoDLl/rkzlxwRto2VWqVhARKUykvzb7klJUCAMgpTaUtLgkoHgAy7w9aKltq60Q4X27u2qxZqfPo2WdEjQJD2MYOSVYbjb2KpdhzuW7mnzzZLX/99lui2lQKKxIohxJQSADLbNEc0DPm8FSs/7QlUAAA7j2J8sFQgGj4YyaDK7M9XbIdh/TpWS243XP7IG48XgX5cx1309flLlt73KfLQMkO2a9a92LhRwb/B1mrrJev/oCDNDaq30YdFdVfrdXUwf/tttr2Z40YP0QBVPxqCVWlqZSXZl9ySlkBAOSUptKWAgCU3h6InDfjFV21qsvhG4+ejkUPKv/uzKxk06QZ62X5JmHK2fHDVquDgl+i9eN25+YuNg0Zm1p6s1Z6UiRQNhJQAICykXuh4p8H//VKo11mo/GjjhUAgH8xUEZR8IdAQEARAoa+P7yJ+ZtT1zhj/vjlp0IlIfiF59rqoiKfB1LBhkh6V1QN2PQ9Nvuvrnv3DuSs3nSqogAMhIW/06srVXrd02ykSAWZAOxHzWu3Dqd7CAgQq1KkhCVQmkp5afYlp9gUAEBOaSptKQBA6ewBtveWiM83W9ZnjZmcJIvyXzgdY//eNYxt2uwmiGypYIPTdTlv32ddySw0pTN7pRdFAqUvAQUAKH2ZQ4/o+o+W//wy6d3PO1UAAGELhCEAGAqA7vCKzATIDFMIGv7V+i1NeFhPyHdfhY8ZmGjS48kDi8Bm8979KyoEmSALCz/Bouxw/eq8c2dNzoepX8p50RKwNEoRgRIoTaW8NPsSOH1BxRQAQJCYlEIySEAJAZBBiIVNRC6a01cbW2mmV4gffoKdzh/Nqzb1LglAOmppSqImOmqy113A47G5bt0eYpqUdFi+2SktKRLwPwkoAECprwky/2PaP1T+Fes/g/gVZVbYnkQ5hcOfEf4CygtAmHgeliIyCDRpPJkv/zxXu2CFMDnv3JuSkzRnn6Ici10BpbxcEihNpbw0+5JLPtiOAgDIKU2lLS4JKACAPPsjqGXL0NDEvrvUOv0TXi26PRbH9ev9c6bNPilPT96tGPv1qWls23oPeAFUp/7izs9Py/r3iDEl0afSpiIBf5GAAgCU+kqQxH/4X+VRAACf9gB6AWD+2IAjBBQiNUOXjjGhr74yR20wdBBk7edptMgVcWZKckUJCxAiR6WM/0igNJVy2fsCgq+wge800tWr31ETavwXEFLWgRzYYeC/VBTvS4SgANimcrtve6y2bxwXLnySt3bLBTGgm18AAIVz1Tdq9KY6OPgFlVYdD3NFjy3iIfOWe6zW447f/tyRt2LNlbLYZVKyANDreJyu3/PSPulu/89xEzkHw4ttIkNf6/iGOjK8G6Reqw3/HoFnMLG+yHzsdF7w5OR+7ldpWsE7KmJo/2d1VeLfVusNzcj88UVjdjjPO+6lr6fyzsgOAJTSvuFcQ5BD9PgRfTTRkf08Gm0tWDc9xuCr3J47kCrvCOzXbXLvV2r2Gep74LHbjmamLBiounC9xC7M0R8tXagxGns8fDdhrnbHyczFqweqfvvNKvq99Ic1LBw0ej0GPdv6PXVI6EtEqAN51npUVo/bddeTbz0qZD1xnwc/2awfECe2B+/JqrgnCg8ys8cFZ7U5b5/t5LdpsmVf+r9mIVFvvNFBHRPdWaPXPepRq2PIPnEvqj2eTLfD+YcrM2tvzrqtB1UXL9rErpOULABMdVzp98eZxkzaUdQ/rH/E8IFNdfXqvqcyBD2t1mhiisndbj/tunJts5zE1WFDB9XT/6Px22pjcDu1RlvlYZ8eYo3cOTlpls8+3071ZJUbAEBALbh50zfUoaEd4Ptegzz3i/b4nN/wAAAgAElEQVSK253hKYG5i137MiiPln98kPUfrf/4HVQeBgkoHgDitkUYFA+Bv4fM+OLqV8jSETOnttXXrpHqFdsvw0xLKh5RhqEpTQSABGRXyjlkJldfaN0LfrtbX11kRH8p7yNcXv5y3b4zOzs55ZAQIKBMAQC4/EVOn/i6tkrcFLpVkU3UhILpcl91XLw0LnfOwh9LcxvLDQDgWof06/W+JjS0DxXYYZ0TZnExW7ZaNu5cUBIu3oJkCQpv1ISR/TUx0SNByUBuHe6HkoZONgCglPcNGwCgrV4zwvhMy49YU/CBZHC/urOBKG+YfER50WuXpGhCQt7yEnwpueJHzUl6WVOtarLKbvvWee/e3pytu7+XolCq/GQNEYgjALie3eeogwjjR4GyzvIQdxqb/aB5564J9DBHUUYUABXc5rwtWYtWz5UkPxgf0V/HV2bDuF/mG3fRdCSeISUBAHClmaSLX65zH/vUN2ywQKXVJPAauiCkFUCTVNO8JevRiCUXACBqDIWC8Lhcf7vups/KnjH3MyHfdb5j2c9/R4Uf0/1lwZ/i+s+xWAoAIG4n4+GOAAB6AigPSCAqdVZPbWxcMiDVKBfex+10/qwym486792FC0B6ur5mzbqamJjmmtCwTtAGWkC8si2UVb7gt15QRY3rEbJLp1M/5nR6fl+QZun+8XFVkdWNbaKH5xl7VY/VLMDfs/M8654ZYZnOKxSBBci23R6P5c/rnv49k/MJV03qWK1294kWg/O9L3cC2y+JYjunGts0rq1er1GrQ+SWh5zjpY7z7wz3uJcn5O+QSykXMk45+gpLGt/KUKfuUqHKMNu4iMuS1fpp5oIV4/gul2UFAIT07Bof3P6F5UAq2or3IsYwUWKOlvytmQtXzuCbo5D1E1JGTgBAU7tOpZBWzdfBWjcQ0rdXGVCqzd//2M+6at1V0XV9qECs2UsvrFIb9C1FNYPKTmbmrPzfL34d+kyrvfCdiC2q7/ZkWE590yl/zZYbQtosi33DBABYTv+YGNLyqZVcyj/OR+4UsWzvqwr2RM6hI10dafsyhMixLMv4yxqiJ46+yaM1gpo8hu+hF7khn3yAa+F83r4DvUnyw/APxj2lb1Bvldiz22OzfpGZsnywqDMMwJOoD6f01FauPAMyQKBRS/SDCqXj0pXE3A8X/CSksqwAwJTkHVELkt/XhkcMFgR8UgZIZLjIyVtlen/KPFGKMHrqTBk7QR0ePlAwWFLw/hYRPYcM6rtWY9C3pcqrmEcDhzCJ0J0Bb81VBQd3lvzNc9hP5G3fNaxCcGyxywqVf4z9R48i0htAyDYNuDIKACBuyVFe6EKLfAAB7wUQMeuD53S1aq2CwwjlUewhDj+1Grw7H/ImuK3Wg1kjJgwsdviiK9/4YaDAJCwg0+ORDcLHptTzBSsAgLgXg620AgAIk6OvAEDEglmddfFxc9neRWGjeFhKqPdNWQAAYSOGNDQ89fhmsZduxjPKbv8ub//BQaXBQi4XAOC4duUDfUK9Zb7Mn66AiN0fYssHJw5ICG3VfCO4qiaIrYvlybz0mrDw7lIBgLLaNwwAwGWVx52u1utb88mC9XvJV5Hld0LRbNRgK5wTkdQikIr2QNaAYYMlNltq1fxoDX8n3sP6DVaCLKtJEQCEXR3OXLAgMeLtt/4P7lHYDr9HDK2jwnN6bdbgUcmCxgD3rOiFs6eqQ0NQkfUttTVwRrgy0qeaxk7Zyde3XACAMyPjfY0xJMGX8RNnyYPMpKxREzfxjZv4HdNYjhu6QKriTZxfANSo1NoQAD+fofYpFAAgskp1eXVLMd4OQROgFSojAFjKUCXUQes/hjCh9V9R/nkEqAAA4ncYKv7oARDQXgDEh7jFE9uYPn4F7lau846Ll6dqH6n5mjY8bAApZkSO80+c6pq/cetNJtET7nS9eqzWBBnaeB2UuXnrTImjZbOm8y27AgDwSUjY7woAIExOvgAAmK4z6B9NdhDxj8UviCaPzXbSnWP+znX9f6ddtjwizrbI8yYktB24MzZmvAwKIAUrbQCA99yBGHmX2XzAeePv/7pzHmRrg8KCdfVqP68JD++k0mkfY5qnJCuasGX1KiULAOByXYePtouuSCNxKrhV/+DOs5xWu902T5ChsiY05EWVRtuQyWJFuJaXUg72gsvra9uZrN0F3wrnr57s3N2Oqze+xf2Je1NbpeqbmiD9Syq1Bol3iQducy5AAmA6FMVFoAdAWe4bpnX32hjoKmy2fALz3+XKyzUH10/4J3ACdAF5NXX87+bQnA+Sj0nYboxVohbO6aWNq0x4qFEfZ8b9ydmjJ22Wq5+SaMef1hCNEmB9dkD8d92i/Yl72e25C1wK/1XlmX/zaLVadYjxKXVQUBtG5d7jsYKL+GxNVOQgquW/gAPCdRHCdY6pbfb7KoM+AngF2sP59Sjju+x2P7Cd+7WHeeGKPznlXqD8J4Hy3J/xHMQzxGo95soyHbVfvfIb+Z3Qxcd3BuX3RaY5oIeK88aNxJwpH37F1bdcAIDbbv8agDNMrVwUalHo3v8ncLx8q8rPv1Ekd4OhNXwTKzGNS7BRiUdmwJ9z120273beuX0MPVo1EZUi9XVqtNeGYfarh+mumYxhOC4hAADv+en23IBwkP2uu3dO4Bg8GoOOPEPAQ+6fjHuG5oFSEu9rGbWppP0TIXgFABAhrMKiKDMD/CGCjhkBAk+GeCguTVmpCQ7qVEx8oDQ4H9yfnv3BrO1o5Q+fNq4FoORocSC8BPAgdN2/PyF79OTtbKJnOvD4gAPxy8hdQwEA5JGoAgAIk6NkAKBRbUPM+HFr1YagdtSeCCuH2fJR1qJVC/jcQ8OHD0jQN2uWCherFvTR8lkGSxMAKGAvfxcVyebFpEqJFWeTODHPp4q7XYu2oglb0mKl5AAAip+37rsOiO3MWbzqMyayVK61BQjglvXoV10sW3feljglQdWiVy9mtDjimW7/69qIvKSU75kaIjgO+r+dojYGvc5qrRQAAJT1vuECADwu53nrf469Y9m55x5dBkHPPBNmu3YtX04S3Jg1S2aBAtjPqy8AIGxXr/SDdfhW0IKWQSF/XkNCHBznD9c+9kDiRTIVI3EO2W1HzJ8fHm/fdzCTLmbiXW7+1Bq1VteY/pvrQWayaeSE1VxLE5GS3EVXNX5RMYWQ4BMwAzfIjvms3CDoAj957FBNZMRIuts9vseW73/sxRVSJBcAQPvGgbzsh2xffDmdkRAR+UYmjhqgjYoaxxSi6jLlLOTj1ohMmvyMNqH2umKedSiz7JwlWbNTVzC+n8hR8eGU3rpKEGbBER7LCwBw3rXddyFb1gyuuH6C5+G1jsvUeh2CUN7htYUeKCVJ+lnKRwXG+yPpXx78KcR/AoQfeMqrAKEIKIKKP8kFgDIMKDnSlfoieQEaar94eSA1Lowp5ZDH4fhv5ryUd7gOnsh5M17RVau6HEIICNZywmJlyp5pGv7+RwLWx+ciCgDgswiJBioiACCPZIS14uLxfGG6WAl13/caAbo5Thy5Da0rXv/OExtcmgAAYx5x/NLb7CfNO9IGC4lrJM6jQX1WMAAmJseFS+/C2XVG2MqILyU3AOCxO05bvzieyKQ8Flvb8cNWq4OCX/K6QGPW97vpI3PGTflU/GyE1WDzTuFSfL1a5nNZFgAAlPW+YQMA4D29bT9z7u28pSsvCpOm76UYxyJAhr737FsL/rqGxN0EsieY12wdykWsycq9UCgWobHpbF4QeAZmDX+/F1tcO2YoMHZ4aReD51AuWI0nCj0DwmdNa6evVWMZXSEGoHh/1ojxQ9j6lx0AoBmauHYXW6gqZDY4m7X2ox6q785aGOuzfBMJXo4bt4bnTpl5lG9XQ9/PcoV38AEA9Hsw2R+cn3/m//f0e/nrNv2PbwwqBEKmT0jShBjfpYIAuOcAQBidM37qPt42/L8Auvtjdgpz4X/9f8R+MMKAUlxlljeGAkTDH/43oOTIxCLM5QoWtWTeYG2lmKlFh5fbnWU7e767efGyP9jWhBE4sNu+zBw2vo8o8haJi64AABIFR6umAAC+yZEPAGBk9AalPf/QF93FpokieASqxC0hLVLEyHmUg9ICAIz9e9cwtmmzmx73LiWWnc2lUu54a/rKywkACHZhLRwEmyLOt798273wgWRgnAcoN9P22/le5vnLzgtqn9vjjJME0B/2DRsA4MrOXWoaOmaeIBnIUCjoudbhoX3f3k0PxWBKLSlDd7I14c9rKOY9jFo2/9/g7j+N0f1ehDU2asXCCdrI8BFUAcMaXsjbsa+b/cgRjH0u9kStTB0LYVCj6AqgqFj4wlajF899V10pJonmhp/ruHypT+5MZgBVTgBAdPgSnh+L56RC5oueXoLh+bYxpcsk+s4yzTaNGL9K6AZn9byABrgAADavF0nAIYIZTCCw03HOvGpz9zLLCiNUiPzl0OKPxH8I5iix//zyIkoElOIqUCZiigVcWkCmCz/fgRw6ZmjjoCceT6PGYwlxv2IADkrFZRU3QEkCAO/30Ffp9Iz+36HBqg5ajaoozy/I0exwqS5cue1e3C/F+iVEUHg9vmYBWDcu6MnHEzRjgg3qlvDxDsUE6cDSmGWxek4e/ck+f9oGZzEm7aI+3aqM/d/aiJCPdk8Z3g8NUrcFh7JobMPlUf39IFe1ZdFOy+bPTxMIbNFDBwC2HbEsebdDyPSQYHV7tRrJND1Wh1N14Wa6a82YlbaDV28zp21JqKbSpgwOfqFWvKa/Qad+HOoW5HnHOXhU6TkW1YGPj1iWrj6oKuY6SQ6GPn9EwF1u9bUbd1wLbE61uVEt9TrMVsCXBUDMAeFrWS4FjVX5FuDayDQuJGoL+b8W+7ziJnncg0sLAGC8PAvgKGCTP9OlDHaSsFhaiYsqFwAgyRsKQ0UmjN8BHh6tqMN32x0nst4bUiJZQ/Q9usRGdGi/h251lAI6YN5tQ8tmO2FvVvUSP88l3h/2DdO6wxpmg8dJH6Es6hK3nFc1tnfV3wEAP15DUV6JoaOGPxrUrMku2MNoOCp6CIsyh/JMX3tMpaitUW0leEcGFf3G8R4UAJ6v71HrtPW9+gXPhcyUBQPFuoCzKaZui+XjrIEjxzPtVVkBAKfrct6+z7qKIW5lkZnFcf16/5xps4lsSvQn+qOlCzVGYw8vmQHHDGZ/wPSPgt9JljA9rM8FADACEOC15cp4ME0KXwcQgLYAAtBNXlwOwEMBPCOD5OQZESwXeQuSrv8OeZut2K0pAIBv64uhAMjcipwAASFLpo8Yb3x+weVzC1w+/0WK2yMAeYyYObUtEKqsI4mgSvPSVBIAAADRqv0zgvtVqaSZAtuFCG1gfECpzbepvhi2xDLkh4uEWxPxSAUA/tlQFbR0REgKAA5vwKWBhfnXY03PVqW+9oFlJRV4oAIAd++7U6rEaj7QqIk9X+xxOD3nVh+0vLN2v+oB+SMVAACg4Ysgg6qxVqMunjIJ52z3nEjdkz8s7Zgqm9r4mK76+Ldf0m/U69VNuV5XAAJMF264h/SYmf81tRzK/T+zjROiw9WJjCl8oG+nR3VTp1ZVwUtVeQEA8CJm7P5aR3VYeAtgF64F1vF6AH3rgHyznxTFgiXPOuclqVQAAIbzA9dXSCgR235huhRLUqxFfD9kAwAkAhVRqxbNoBKy4tBLEgBgunSj/YzP+4tNpIzeLlwAgJ/sG0YPgDJIu1cuAQA/XkOxe5kNEON1Rae9EIyZHDjeAyZFEoBznxQ/JlAGVFNWxVxOAIALaGA7O8R+21jBSwFcC0xjYFwDKMgFADB6T0kAP4rGw/IuSZGniM9eSRdFaz/+4Z1RSfsnUtoBobSKlInY4pgNAPkAilhJxTZQnsozHeTu/Py0rH+PGMM1j8hFs3tD3tl5pAuaENS7WF8+WPzEyrgkAIC0pODnG9XUrEErM9D95JnyPJv+uOE+mJ7tyq4Vq4mrX1PXJSxY1VWtUYeBfKwXb7oHvZlkLWKAlgIAoPJ7fH7Icmi3Eyr/LpfnrwyTe/2Zi86ToQaVrml9/avR4Zo+Go0qFi3idx+4k14ab91EyovskyCVU6kcoPxrLFbV0Qs3nOv/fuDObNFY93xcpGawRqOugnUyc9xLnx2VX+TWSgUAiDZB2QYvh5+u3XGvuHTTeY1e32Lz7H9urGUICUIgeLF8lHGdMUjzPFn39gPXprOXXT/rNCpds/r6f8ZGq98xaFVNcH42u+q/A+aa3zl3nUgFQzxH5hp7V41Vz0blH+WeZfasP3fRsT8oSBsEHhF9wkPUb1ABGV4AADw1QB6IOMv5aGD8UXT3UCnWUqmDEntJwn5KAwAI6dOzWnC759AzoQZ1bkKIr7hkwWTh4SM9lCpbrCcXACBWYSDHTPeown/nix32ab6rFk3RhIclUtuQOnZsQ6zl01/2DdO6l6Tc2dasJAAARsVOwqZhO+f8eQ0x/Mi8eVs321en0PWY92GVv9myMXPQSDAKCHtYzmnWUJio5aljtVER3vczHwEoRkMQh1eLXAAAkiZK4S1hVOjB5uD469aAnGnJJ+iSD0sa/3RQQr2N8E1GL1/i8cUAxQoopN8fZxozaUexlf+/ZiHRA/+dptHrmnmdnwLu2ly7iPEbwMeFIGxbllUpVP5J67+zrAZRXvtVAADfVw45APCQQIuub3lVfR9LibfAlEaIj8gEB2Xs16emsW3rPdR0N3zIo78AAFKFmp3nWffMCAuRuvCJ2irDuomhW8AC/i+PR5X7xw1XYs+Z1mKpc7hi5qUAAPuSg19JqKZZDoplsNXuOTpjo2Uo3U0fLex9XtZv0WnVTVxuz81PTzq6JW1x3MJxk30WfABVuZduuYZ3m271Ir9ZMzqoSavHdDsARIixOzzn526xdPvkFBGP5UUCiAq8yaxa336iJYnqZTCwk6rSoA4h2w16dRPs4+dLjj5959kJMrZPkoJfbAigCY4fPQiGL7EMpnpFkLL9aGLIWghtaAcxDUSoAhnOgG0ndgzdo9Op6kOswN1v/3S9m5hqI1Ickc/uGcHtGtTQArERhiSoVHwAQEko5ZKzAEjdnGQ9uGhEdHylpTY+/jVNUNCz1NRFRBEe0K00AACWyyOnZ4IQsUQumtNXF1t5NrVsSbpDywYASMzZznR2l/Z8hYDFbGuH35CQ55751GuPclk+Z05uo69de70XC7cMILLYfcMYAiBS6ROyn/nKlEcAwF/efUYQR2T4DOtZKdKqLBYAkGPs9L1laN8+OqxXF+CT0Dai/sZ2F5QNAJAYOiP2O8WYLtNH0CRmw/JNdPJZNnmx3gfYAAO+l7/wd7pXbeE3npNHRWDTZVEMlX9k/kfrPxp8lNh/kaugAAAiBcZSHHMVoycAhgJU6KeYFUbEhSp63fLVkDrwNVJAXC5jWIbuNcCnjMgpeKoHgNR2qQDA4I6qmH+/HrJBp1PXB0X8G7ByD6LH+GM/M9/T1er0dNB+tMjn5bvT/m9ofhFyLxYAQOv/VwtC1kK8fUew/P/92UlH12lbHTeZ5rN3ZvDL9atrVsJv+rsm98x2Y61EtgUqAAAK+MHnxlkG0seN/Xy9MHRHsEHVBvq5tf24o0vKTgeRWowKaGCIwLT1lu50AALLURX9HIv749bD8olYwiPzg/tWidaMACRef+6Soz8JDNDn8M3SkBmRYeoBAABkff2Lq/uIZVaCYPLzOUGdH4nTLgEAQUf3TqC2cWq5MSUiREPEQlc4AAAIgIxP/zNOn/BIPU14REN1aOgTQATWSK3VVAO54rnF/vgBAMCouIIbvP3a1cGuO3f/lvp+BjVo0FIbFzeHzDRCtFOCjOhyAQBSAajSBADkUnaoa8tIYsexXv6ybxgVsNy8VVmJo2dJ3btS6pVHAMCf11DseyhWCWVbYzEAAFufYHzZaf3pp6VS9hFRR63XGFs+tRDCOv9JbYNNJnIBAFLPZ7GyZwqXgpCz7yF7VS+xnAmkfKIZPKJEASbosXAvfYLj8uUfpa6boVq1R7R16qzy4qEQcYeX2m8J1UPiP7T+o7FJSfsnQcgKACBBaAxVkAsAQQC0IFZomRY7yD0em+vW7SGmSUmH+URZDDzgqkswP89bqwkO7ki2iyRdlu/OdOHKN8s3BqG/UwEAsIrffmBSbXB63BhjxPlEhmieCDWqu2EhKgDAVgnJ7fq+rKvxZH3tU7ER2meNwernwM2+Epa32t0nWgzOLyLoEgsADO+ij32vg34PWPYTbHbPD1+csY+BWHfGg7JuvKb6P+rpV2PfoOgfaDnEMhjHQAUA7mV5kl8ca2HMNXxmtfHjYIOmLd0CTwUAHmS7F7YdnZ/KJAvqWO1Oz9nJGy09jnxHMLoyPrg+LzU31K9VRft0RIi6PVj4H0UXf7fHY/nzuqd/z+R8gtgHgIEpAAwkouv/r1ed/d6eY2fMdb0rKbgteBogCaCxvAMASJima9ygkyYs5CXwuKnDq+Rz7Wg/AACYLk5876HU331x8+TrM5AAAEZrPQhIiLcYlxyLyZADAPCXfcO47j5a8vj2GuPv+E1dNn+HJsjQxut3SN9r+eqbzvkbtzKCw1x9lXQIgF+vIU+KVrrcxCqhbHIXAwCwvYeS9o+ASmwhVOUNAGCy1vvKlyLGezYqdVZ3TVxcKlPGCAHLIKqI1LAKUZ3IXxit/ejyj1kvFNd/ifKt0MqqRJlIrYaMrBgK8JCZVWpLflyP6YPizLg/WQgrKRPxFtsHg4mx1Jf4UbEiLQkOABwDxrTPfM/4Rly0+m2dVlWfYONneXwFAGYP0CV0/L+gfSSgIFQG1H6pAACpGDO1wwsAQIjMjXuesa9Ozt/FVJ/qReB0ea5uOOToumyfI4Msu2CQrt4zTfWJRoO6Lcwnjo3MkA4AsI2LPgaq50W5BABAgBEfjH1eV736NJVWkyDbxcEPAAAma4zQvSy6XAlaQwIKABj0Tq2Q1s/sB/f72KI14Ii5FbpOYgAAf9k3fgMAgJDpXngod7FkdtS1Cp82saU+oc5iMHsgD5KQB7KMqiPoZKxslmO/XsPyAAAwvYdCVkliGTYlubwBACURtiMKAFg4p5c2rvICicsgupqvwKzoDn2vgEo/GuRyfG8qcFtQAAD51h7j/5EHILKwyYopWwZyEjH5s+kfdKYMAkSamcF9MWuAV8qq0sybXBIAAMbKt3xMu64YCz6Ryk79wO50n8+1qL+rFKkehEq7rwBAMQI+gXudaoGXCwDArqmWeaahMCnr6CGxaWLI1KhQVX+60o9pE10u9W2zzXNcr1VVh1CH1wIRACDelwFvzVUFB3cWq/gj873a47nvttq/dKZnHNY/Uj3VKw2gAgAIfGv4iwU8ACADuBKzZsksdWhIvyJpc4UAMGQ94F8liSU45uZPAAATCVhpWgBZreAsyrQCABTfj6I8ABQAgBCgWO8LKWc138nBFH/PpngzchDwdeDD7+UMAEDrP2bHQtd/Je2fD+teMZVUHwTiY1UkBMQwAPQCqLCEgFErFk7QRoaPIGUlJn92+DTIRVq/wVZQVAjCNbx8uO+kjzW9P2U3cVC/2CYytFeP1XQ3RTF9+LiGRHW5AQAvTgFQuoAH4L830j0bj//k/nnVZ/b75JiplmhfAYClw4MffbapdhfwCUTT+QSEykguAAAzH3B5EHh5ADg9vy9Is3T/+LjKhBwAVWM0MzGGH8MLsnLdW3++6jiw46jzBpUMsIgDgBYCUOE9ACC+P2b8sNXqoOCX+NYUMzmAsp8JoNsVIGM747p750Tu0S9/V313lgi18NcsAP6iBPDJl+93KZdKKXXYxlGaHACMe0nxAChamrK6cDOSgMGoxMaz8+11tt8VAODNXUCc9xhVPmL3ggIAfNMpf82WG2L2oBwAgMdH4k7FA0DMinGWRcI/vLOwhojK1lMFb0gBAORdYJQnEgFGwB+CARVSvnQlHkXoMls2mEZPmqpiYrajyJiwVib2hY+g/gnyn8l83uFd3nhc36jhYiAnq0NfFiStyRo1aSxf+3Itp9wAAJWMLs/i3vnC+PyxTKJaNy7oKUiNtxU8ACJ9BQDG99RX6/2Cfp9Wq64hJK6eSXZyAgBcHAI0voLvB8y19IqvqtLN7heSZtCpm4Hyn/n9785egxbZzjON8/TKkNVMHgAkBwDdM4DexrZJhqcfT9BtxBSM5SkEIHr14qlgER3IZPkHhd+kslqPOe/d+9R66vuf7f85buJ6P8oTAFCa4UBynSlSlHkpdfwBAGBN3+Zj7LuvIQBlsW/8yQOAbV1KSy5yAAClNVbqeyTHeyhWCWV7j30FAErT44OcQ7kLAaARVuM8SpUDgCEEAIxgt6xHv+pi2bqTIFgO0Ac5rEjlX4n993ETVEgF1UeZ+FodZYoAAJkWsOLJuFFtQ8yE8eii/68iJd7jyXXeuJGYM+XDYqnt6AKl56UFRSVX5XbdVmm0GBNf3HMC0q/kH/qiuyVt711fF0dofbkBAFIRxf65LOHHF4QkxkWrJqO7u68AADX1IJ8CTLDw19Cs8KjVtlyzZzekL5yJY5UTAIAUgd8mLrS8TU/jh/1Q0xWSbP0z++hrdnpW/6lGo67ipHgF0Nfw/R76Kr1e0O/S69QJ9HlSswtwkTJ+vdg4ISYCsg1Q1qc0U/NJ6St0zNDGQU88nublsk/cVDwWl8m0wDR38TrV7duYJkfQ468AAEvatQt5O/Z1sx85giRA5eKRokRIqcMmjNL0ACiJLACqgu/ODq/QMI4QAH/ZN/4EAKgYyHVxv+A32HH5Up/cmQuI9Ksl9YgFAPx6DcsBBwBbuj6hvE1y7YPyBgCURBYApvAb9iwAU9vq69RYp1JrkFyceEqTBFuudZexHTLFH1r/8+APQwCUx0cJVDzl1EeByFQdrf8IAmAoQIWUcURKchdd1fhFVDIfvESAtfGDnGlz9nBZ6lkVF0SVUvkAACAASURBVAbhE20KBBZkWjuiGbkBAHRlr1ZJS+Qcz8nzbGg30TKV7gFAz0fvKwCAfR34MKgLMOUT6wTkeue3Hna8s3CP4x5VVgM7qSoN6hCy3aBXNwF5Wy/edA96M8l6DMvICQCgC3q6yZ38+lTreurclwzRNXy2mWEbcCNUc3tUD0784uoxcqn1z77tVdEju4bu1utUjYAk4e6X5+xvjV7uvEAd+6stVaHT+4WsCDao2+G/0wEA/H1m/xAEB57weFS5l265hnebbj1KbWPntODnHq2lXaVWE+E75SYNID0UB8dOhNQ8yJppGjlhvdj3ISxp/NNBCfU2AviEZKYFjz9wAMxJellbo9pKGFcRwaovxGVi5SJXeSnKvJQ6bOMtTQAAx8DIpG21HcgaMIzIMCL20ffoEhvRof0elVabQNmfrDmsi2WdwffD7c6ynT3f3bx4GZEmtDQevwIAYMJR82d101QFhnGVGu8pD0VZCl52YgEAv17DcgAAMIJmeKzn56dl/XtEUYrhkn4Pyh0AwMDC76sFPvqjpQs1RmMPqqzZAIDQUcMfDWrWZJdXuj4RGbdKej3LoH0SAEAvRiT/I/93GQyl4nRZIZVTP1keZMXFPwwJqHgPxh5PGL5ObQh6njo5JBVTOZ0/Ov7639zcdVt+ZLRAMngQMAkIXZhB+R8CXgVfl7YA5QYAlowIbty2qTaNYORHDgCH6tgffzlX3shwpz9aS9egVpy6Hyix/6IS3ckBAGDWgWUjCfd4IkYc0+FlmT3rz1107Mf//Y96hhcrRajeQys7/u98q+fwwBRL4rnrKkRa5QYAnHDgaMi5//3AndnqMcMrlcLVg5GnAOWSbVGtfWa4JZlc71PLjSkRIRoiFSKCAOnZ7tVn/nR+GWpQ6ZrW178aHa7pA3WLmMaZPB28FXyPNdfi2fvrVfdWm81le6qx4a3wEFUv5Cgg+ywXIQBM1lBcX6fr97y0T7rzufszvU8RC2Z11lWJW+KlGPgBAMB0GcJzxnX//oTs0ZO3l/bZILU/Kcq8lDps4yttAIDu6UWcPz7sT8gM85S+EcEfQxLtIkDFCgD4y77xNwCAKRsPsTbwvXVcuPRu7ocl5wUgFgDw6zUsDwAArCuT4unLeyjl/CtvAADLWWNxXL/eP2fabCLFsKiHgTwb67MBAIxgJ5YXuedEjdG/C6PCnw9/SPwn2KvRv6dU9qNTAICSWwMtNI0p3lCxqJCEgGEjhjQ0tHhiG1zIqjGJkQADMA4ZrmnAMD49Z9yUT8lykYtm99ZWrjyPjbXc43L/5fzjz6E58xb/UnJLxN6y3AAA9nQ8NWRIbJRqPD0FEjkKVM5BwU2JDFG/EBykeZbu9k5a4+lKLnWsdNAA2+7xoipybFfjckyhx5Y+D5XvfLvnROqe/GFpx1TZ5Jjk9AAwmT0bI4yqV0iwgSp99A7IyvWsemVy/jyqd8DUt/TV33hWv1GnU3sRJxXVhXHbHKofM0yetGqx6mR40YJvZ3gmtJ+Y76UYfj7b2P2ROHUyxvgXW3Vow+5SndNp1XUBoIkqDwAA20XaF8sO00XRHzwAVCyXJ5I7RHXhOgFWiX0ID4qI8IGw/Hkql+svOHPuunPyvrWm7dtjO33aLLY9vvJSlHkpddjGUdoAAOOlHzyMHP+7OSjng2TCw0jMw+RCywUA+Mu+8TcAAGUetWz+vzVRkdPo31+P3fZl5rxlA1QXL5aIi61YAMCv11CkMlYWHAC41ozArg/vIbaJ6aCNzz2zm/AWc7tNKqfrCpzHfzlv3joAANJP9Pe6vAEArN9Xi+XjrIEjx4s5t7Aso0Uf/p2LAJIxZafTdTlv32dd7fsPPRA7BuK9B+8fbZW4eZhBCdbtjsflvOm2WM86Tn2/x7Jzj5dnqJT2S6gOKv+o9KMugaz/ivVfJkErAIBMgmRpBl1WEQRAPoAK+UTM+uA5Xa1a4D5dwOrP9tAVE+ID0rb1HrVWW92rjkdldZvNWy0bd8wviUu40EUoCQAA+06bZny2Xg31WINOBQqtOhgVb5dH9XdevurgtsOWFasPqjJPLDKOrRSpGYMu6z9fcvTpO89OxGVKBQCwLrLsrx5paPVobd1oINV7HNzdMUQFrT5mh0t14cpt9+J+KdYv6WEJcgIAqFh//6fzVMdW+hnBBlUbYv4qjzXf5vkWLPILByyw/cy0PghgDOsUMioiRNUZFPzKCGLguO1O1c9X77jX4LiHvf6Q8NBi9Rx8bpxlIH0uyBXQtY1+UkiQ+gVgmiA8DlD2GSb32jMXnF93bBW0B70JyjMAIJWpOGzooHqGls12gsthVa818AMPABwPU7gDAU7cJJTJL4W+12Q5Y//eNYxt2uyG86cmtS5cYr/PnJfSSyqowDUOKcq8lDpsYyhtAICJ8BXHJiZtLDkXtgs5JwDgJ/vGHwEANnkiaA9nyPqsMZOTSoJwVzQA4M9rWE4AALa7li9gT9TK1LGa8PBRXgASh4t6eQMA2L45TGmrhXx72DLZcAEATKE6voT4FZzH725X63TNvcYMHFs5h450daTtyxAylzIog2R/JPEfkgAqj0wSUAAAmQTJ0gxa/pHEA62O6BFQIR8CYY6Pm8sFAhRj7qWREaEF2GOzH7We+WGW2BQvFVKoyqTKXAJSiPmkDlpsX6wXeCkKLFcqQT8BANh4QzxO5/m8fQd6i7KIwNkTtWhOsjY05D0v5R+UH7cpe6Zp+PsfSV1HrnpSlHkpddjGUNoAAHGJZrA041kP4RuTxYRvMCoc2AFHCAD+7A/7xh8BAJRN5LwZr+iqVV0OgKqXgYL4FmdnL8gaP325rCAAnDPRoxMnQdaSd+lecFyuzX67huUEAMC1jl67JEUTEkKE0pEPsc4PMpOyRk3cJOa8Cxs1uFFQsyc/Vmk0RNhgUXsc1unyCACw7jur7XDmggWJQkFiCCdoAaFLm2DPR9HlzAUAcITq3LafOfd23tKVF8WsG3hQ9ddUip7GwP0hyatBTN8+lEWFH72RcuBPcf33QZBMVRUAQGaBMjSnh38j+QDw5wopc/woGJ58YhVY1BowitTtTjd/c7qrde2Ga+Tv4XOSXtJXqzrNk5uz0/zpga32YyeLXM9LflmUHhQJcEtArFLuizyl9MVEsibaKo6X8rFDktVGYy+2cBzOS8orL0SF9RCX21pKtgGCvXzxnFS4xPaky9ljt3+Xt//gIEEgACr/c6b318RETy0WilPC2UakKPNS6rDtw7IAAEJ6vFHF2OGlXV7EfTBAMeSuBBN85crT4MtZ3JOOBwDwh33jrwAAIZuFs5NAIe9fLBQAPQHybZ9Z1m8bL4cnXvikMc0NjRospO8Dcq9yxjb7wbsvx3tYViEAKOPQ94c3CfpHkx3g4RXjdT5gxpiM9KmmsVN2Cvl+hfTsGh/8yotb1FpdE2p59BxxZ5lmm0aMX8XUTnkEANjODjFeMkSY7FOPb6Z7mhXte560qFFLUxI10VGTi32b4Vtl/v7HftZV664KWbfwWdPa6WvVWEY30sGqZdp+O9/LPH8ZY3plIW2XYBl09UeXfwzHw/h/5ZFZAhVSGZVZRnI0hyAAHrzoEVBxZV6tmjZy5OCO2vi4MSqtJkGoe5gcAlbaUCQgtwSkKOVSxyClL9Y4Xo/ntu3X3/rxfdTDhw9I0Ddrlgpp1VpwjdsvAAAYIJsyiWNH10z71euj8xYsPcVmtUQXSGO/XhM0oSHv0JV/KVZpsWstRYmQUodtXGUBAOBYmDLGEGPkS1cJ35PoqePGa8LCBzAq/wVtsJIAknIo633jtwAACojL+4eQr/uu88GDRdnzl+8Qk1KUkD0o7uEjBzfXN6j3gQrcjtkARizKR27ml2tYjjwAUMZsyiSh0Fryt5s/2TObywiDII6+UcPFaq2mDv2MAU+sX/PSdvdiI58tlwAATJI1VAxlZrcdMX9+eLx938FMpjM3Yiak8qtdI5XuKUEty/VtJcrh+zlx5Db4Rj9dTObAr+W+l5FkWrhiL+u7CWdo1MRRA7RRUeNUmodEx8Q3syDcZ23W4FFFpMtiv2klXB6t/+j6j8R/Stx/CQi74iqjJSAsH5oMiFAAL/kAcVdEx1daaiIiEzQhxsfxN8fVvzblzll41gc5KlUVCZSaBKQo5VIHJ6UvrksxpHvId+db99qvXttq/vTwJYLUCy7kIZ07VjU82bS1Jjamn0qrAy4IYEMofAjSTnC1o7sqcuWMlmLVkuQBUDhGLs4RYvxuzw23OW+/6+6dE8576elYTV+/wZO66KjX1QZ9G2peZeq8SzLumexHijIvpQ7bHiwrAIDL0kyMFZRMV17eTsdft464cx5kQzhZnLZajU7akJBX4dJalOGDcV4CAACsV5b7xq8BAJCN4cU2kaG9eqzWBBmAl4X5wQwBbrNln/PChW15a7dcYA0NgDPG+E6vOkFNHn1DGxHWm0v5wZ4KswZ9bz1yfBgfCZnfrWE5AwB4wR74ZnjsjpNuk+mw9cr1n9Ruu1MTUSkSLMftNOFhXeBdrMUE4sAa8rqkl1cAgO/sIL6zNscX8L35BPhormmDwoJ19Wo/r4mI6AJGsMZcoBe2zQsAQBk+sm3i/LTk/8d9P+M4joH45tWsWVcXH99ZFRz8IlPoAfHu2axfZKYsH1xShJ9S70KUemj1R+u/JJJfGfqv8E0oAEDpLTFetDEGCNMCVsisAKUnSqUnRQIlLwEpSrnUUUntSygJJ++4PJ48iMuergoKqq6NiPDKD81FLFjaAEDhhexZIB5dyXax4Z0rpQChgNjsX2TOXzakpC9CUpR5KXXY5l9mAAAOCC1Z44YugAtpZ75LMdv4MWxA7fHkg1IZV1RGIABQlvvG3wEAQpa4PmOGTFeFGPvwrQ96y8A6ZILXzRWV20Vky/CotQYM/yNczJlCNZgWFc+czKwU06QZ64VyDcB5VybvvhzvoZSzkklsLAAqrydM0Tq/P3ylKsjwEt86CzlHhaZqLs8AAMohKnVWT21sXDLdii5ERsT7QWTEcl9Xa7R1qXWEAABYni+UQOg4yHIep+Nc3r7P3xEUNie2cXnKI/FfHvwhCKBY/+WRabFWFACghATL0ixJCKiD38tU9p06dar09NPPvhQeGfmSQadrAh/uSPggYMYC4iHcgwD1d7ndtx0226/p6Rmfp6Vt/f5iCaUHKt1lUHpTJMAvAalKOX/LxUv40pcvl5NCC9yPjrNnx+UuW3eVKWVUMQJPyvClXGp98QAgu+blHBGyCJhxJC93XVbyghTR7s1C2qeVkaJESKnDNrQyBQBwUEJc+lkGTyoa2mrVB2oM+rZFxUQAAFinLPZNuQAAUDhgvY+cPvF1XdX46XyWewnb/2EVeO8g98uhvENHprO5T3O17zdrWN48AEih+vAeUtcFAKBL9p/PJeYtXn2Bbz+UdwAA5yfEpZ9JDqSrvTvfclUXGzufWkYoAEC8nsi/0P6F5RBO00oqeEN8763WT83rPp4oB7cH37pL+J1U9hFYRPd/BAKUp4QkUKZKaAnNyZ+bRcs/ZgRAIKDUswJUg4N/xIixb8ZUqjxEC3Fc4g8Rj9Vut5/84/ffU5YuXfinPwvan8Y2NWlmm9qP1F4P3tZIBkk8brc749tTpzpt2LDmhj+NlRzLvHkLe8XGxS2gjs3pdP6etjOt+/Hj/8F8rMWe8jhPLtlLUcpXr97wsSHI0Jbabp45d92IYYnT5e6L2l7EhFFNdY0bLfl/9q4DPKqia9/tm00PHUF6UxREFBU/RAVpIiJIAAWkCIQOiQk1hFATIfQqHQWCFJGiIFj4RUAQQVEBqYK0QHq2795/zobF3c3cujeb3WTu8+yDZufOnHnn3Ltz3jmlSO4NhkFhIyCz269ab92ZkzM9db/zBA5XrxhOXi1/X+yTlzzXUY7S9SopAsAhQ2F8Yz9FRPhwIQaLYxNkMX9v+fVMEpAevnr+xBjzYu5hmk+JEwAPBXPEEjeoNx0lhGvM9RvkSVAVwUMgAVASehMwBMDD9YFcGbp+PUaiMm/9HXXepbrAxdxo2mc89P1sffrOO1516+NnX4rnUMy7EoeRVx4ALh06csA0fSaRUqteKZIQlW1x0DNny85elD1nwQa+xGlpIAAAEnXXTlEhHdtNk2mDOvLydIEcGrfvTsuZNufLiBlTeikqlnfbUwkhABxLAiTdlPiOyqqVx9Ny/nt4x3vUZjtnufD3FBSGe8qrZ694b3Ym/oOs/8T1v3ixLtlT6GKem792r4HHGH0go7HPCJj4+AnN69ZrmKZUKup4Cwy8TMwm8/69e/dO2LdvFzYBirdjlKb7A9EwJgQAYumG9K2ha/nybs84ZLaEVSVFADg3B2EjBzdR1K3dT6ZWt0BePRXQBt7h1eOM70ebgJv2fP1B618Xd+cvXXmpyHPWsKY6KiF+I0o69D/X7+x6PbZUkJhNrRQeAG5yo02RY961anaVabWtEQkCceNhTuPS6bKMPBkuUPn5Bwu+/eHLknB9FGNEiLmH6d3pLwSAU76Q4UPqqp5q9L4sSNsWucZWfrShhhNiu+0OMhZ/svz250pXPZWEAHAK4CO9CTQC4JH+oLCAiCEfvIMqZgzhSyx66h48e5TV9ifKEL8pe+X6nZKH2ZTkGgaqB4DHIkEOCF3HDh1l4WGd5CplI5QnJcLVuEXbvVzKRt+lTaaT1n9ubM1bt/kMX8PfOVRpIQCc83Hkzejc6R1ZeGh3RGTWRoc7Yc7fWRlNPbBbLOes9zI25i1eddiJFe79K5gAcFk7eH8qG9XvIg/RvYEI8Krotz7C5TcPhRzQ2ej3/jKt139nPHV2p2Hdpht+vq8G4x/yEDld/+G/yVWMCPjMAC3GOQRi10AAALMOoQDFeunQD+TMmSnDwiMiYhHfULSMkhej2+y2fy9cvBgzN2XmL150U+pvJQSA/3o6SK18YgkAqeUg/REECAIEAckQgKS+3d55QxkR/hqlVD2NSNFyrgaHYxwgbmh7PjI6rtIm8xnrjZv78rbv+U1yo1+ySZGOCAIEAT9BAIx/+MCpf9bD//YT0UqvGIQAKJm1Bfd/IAFCi3v41LkLPigXVS6J28WLNtrtNDBvzksOSba4XDSRK/v9q1cuDZs5M/locc8lUPsnBAAhALhCAAJVt4ncBAGCAEGAIEAQIAgQBLxAAIx/iPfPeUgCeNEVuZUvAoQA4IuU9O0gFAC8AODfYrkmTkl6uU6tOquREY8hGmij0WT65vrVf9YcOfLNH8eOHYOEG24XeA/06tW3VuOnG78TGhLWWy6XV8YJarXaLh8+tL9Henq6d3F9xYJCyXdKCABCABACoOSfQyIBQYAgQBAgCBAECAJ+hwAY/0b0yUMfkvXfR8tDCAAfAY0ZBhICgks+xA7BOki6Fg1Q/N642PGfqlSqlzzHtljMJw4eOBizY8fWu3ynDwkE4+InDo8IDx+NCyXILyhYOz5+7BS9vgiPwHeIUtuOEACEACAEQKl9vMnECAIEAYIAQYAgQBAQhwAY/GD8Q+Z/kvhPHIai7pLU6BQlQdm+CUiAcPQBLwD4b8mupKSZbao//vhKdPrvFvePTv0PLpyfOlRsOb/Zs+e+XbFSpTmeXgW03f7g7Nkz0aQ6gGRLWKIdkSSAJQo/GZwgQBAgCBAECAIEAYJAaUcAjH44OSSnhz5eaUIA+BhwzHCqhyQA/CvZeixd9klaUFBQtOt4KF7/9snTJ3quXLq0aPZvATgsXrxiii44eLBnfoDcvJxFY0YNTxHQFWnqpwgQAsBPF4aIRRAgCBAECAIEAYIAQSDwEXDN+m8L/OkE1gwkMzgDa9p+Jy3kAoCkgJJUBWjZ8tXQvh/0265SKhu7ztRgMKQPH/bhOG9n36d//+qtXm69QyFXPObal9ViOb1u3apoXD4Bb8ck9/sWAUIA+BZvMhpBgCBAECAIEAQIAgSBMoSAAc0Vko9bytCc/WaqhADwj6UA939I1BeEPl6HAvTs2afq623a7lIo5NVcp5dx715cQsK4LVJMecnSVakoSeB7rn0hD4OMn46WnXhvKXD01z4IAeCvK0PkIggQBAgCHAg8LNunCAtvK9OomqKyfVHOWuVwJ43q9aF/UH13ewZltfxmzc75NnfHzoPUsdPEDZcoF0GAIFDcCEDcP7yDIOu/CV5JxT0g6b8oAoQA8B+tUCNRnFUBvFqXAQOG1HipZcvdKGt/heIiAApzAVReKJP957WA9hT6a/9cGzg9KfGI/8BKJBGDACEAxKBG7vEnBCLSZvdSVCw/100mO623XLs2MDdxVpl5R0Usnz9NERoyyBUHW17+6uyYsVP9ab2ILF4igKr2hE2KfU35WJVYSqF8mquEr+doiBSw0Fbb75brV2fmpy45TgVgQt+w5ImtVDVrrkGEB3hUFl52OkN/9McuhpUbr3uJcLHcHjSkbw1dy5d3I5n/26/5+XtK3eH1iJDod7fJlIon3d4r9+7HZY+bIMkhU7GATTr1BwScxj9k/Ifkf0AEkKsEEPDK0CwBeUvzkLAW4AEQjD6QD0D0xeQBkF+Qt1qqbOQjR455oskzzbbJKJkCbRxQEg8632yx/PHnuXNpS5YsOC9UeCg5OGDA4IYNGjR8VxOkfR2FF1RCGxiokOC40BgFiGDIMJnMJ65cvrRh+fLFZ4VWHFixYu1nao26tVDZ+La3Wq1/pG9N73H48FfZrvdIWQUAqjH07tO/6ePVqnfWaLUvKuXyKhTCCWH1SGdgI4cAy7XabFf0BfrvTv92auemdetu8J0HtCtOAmDI8OF1n2r09BBtkPalwtKSzkSVtBF5kdzxZo2Z5shDv3Jtdttdk8F4+Nz537eIzZOB0zGu587zHpweRUdHV36p5SsDgnS6N5QKRXVPzPR6wzd/nP/9Uy65gRxs+swz/VF+kHYI+ypOvYHnC83/VkFewa7jx4+gip7SlPR88cUXdZ3ffqdjVETU20ql6gk0HjqJLNRVh8FB05lWq+XPrMzMnevXr94nNjkpbt0JAVCICiEAhLz5ArNt6MhBdVTNms2llMrmQg1/zxk7vAOs1lOW06fj8havvhxIiBACwDerVWoIALTvDJ86/i15RHjLrCGjE3yDXpkfBWL94dQfCAAS91+C6kAIgBIEHzM05ABwkgCiSwPCprt//8HpSpWqmesYdrvtxpEfjnTfuHHNTX+ZNhi0Y8Z81CuyXNQoz5wCbDKCoZidlb00LW3Ohlu3bvF6iQQyAdCpU9eodu3bjQoODn4XbfAihKwfbOhsNtu5S39fmJKaOvsUn3uLgwCIjU1o0qBhozkKhaIxn02q1Wq7fOnv8+P4yoybFxj+EydOfatSlcqT+eqXAy87GvvihTihY0tNALRp0ya8W7ees9UaTUdXkgc3V5DbZDbt27l9a8KhQ4fAte7RBfrz5ptvon7U0A9HmBFtLMgv2Lhkyfw5Yg1yGK9T506zNGpNey65nUIi+Q36goJNn366bu6JEyegJJBXFyEACuEjBIBXauT3N4enJL+lqFp5ttDfBa6Joecx23brzoSchMQvudr6y/eEAPDNSpQGAiB0wrjm6ob10yiFoo7dbPk+a8Awt5BW3yBZ5kaB03/I+g9x/0ACkKsEESAEQAmCzzA0nI5BPgAoDQiXqDXCxehDZ2aT+Zt161YOl2KD7S10MTEj6zRt9uwyz2SFQvq1WW0Xz579NYaP10EgEgBgwE5KTOpauWKVGd5u8ODENS8/d/nE8R+lcHlPSEkA/Hzix3caNXqqfXhEROx/J9f8VlmIzJ49IsO50hvt2i1RKpUvcBu9ReUBg9qg129avDhtGl9DWEoC4OmnG1d7snHj1XI5nPjzvyxW67n9e3f13r179wO4Ky5h0rMN6tdfzpcAcY4kpmQo6GvitJk9y0eVnyaXyyCkSfCFyJd/L1y8GDM3ZeYvgm92uYEQAIVgEALAGy3y73vDZkx6VVmjxnLPsryeUju9wtDfnbG2yHnP3XMMO1Pkim7LuDclO3byVv9GolA6QgD4ZpUCmQBQd+0UFfxmh9ky9X9kOCEAfKI38O6xog/kGfGa4PeJxKV8EFHGZSnHpKSnB2sCngBR6AMndaLWKCEh8bn6Deptwm0M0Gnw1bt37qQuW7ZwH9/Tc6lBSUyc8UqNmjWWeWvUglxwUnH92vVhycmTf2CTs7gJAKPJ+HXqnLkx166dB4bz0SU2BACMqZkzU0eEhYfH8T1F5Von2Ag+yHyQFB83Zj1bW6kIANpuf2A0m37UarSdxRjhD9eXl8yu8xk2bFSDZs8+u0Go8YzDxGI2H9u/f/cQp0EtVMfEhABcvnRlUr369ZYhI7oq15rivnfqYt++778o9jkDAgSdyK8aOXLodD4ygL4ivcGWCOVzv2sbGDrjXsaU8eNjRRsehAAoRJQQAEK1LzDaa2MG1dG90HyLTOFejefhO9NOWyz/Z711d53p6NGT5q8Ou4WlOWeo6/1uFU2L5u2RC3R/Wi6vhXtHo3d4pun3c70KPl58zt+RIQSAb1YokAkA3O8CIQB8ojdAAIDhD67/JOmfTyBnH0SUcekHcpd2EcDwh1AAOEFTiJlszZoN1fHj45Yjw6s90/1gOCND4dDVa9c2bt607oyvyABk/L+KjBLsqYXD/RrF0ufrC/bcuH79/3JycnPCw8PCq9eo8b8QXXBnhVL5JHaTQtN5iASIQSTAd0zzfeutbuXRBTkWRF15xjzzk/WfbFT98ceBuAAvjUcXnFqeOHa81+rVy4vETIolAKZPT+lQ9bGqS9BYWk+BC2PlTT/k5mT/ePnylbPo/4FZpWrXrvNUWHhYcxTj3QbFeNfAYYXa3j55+kRPtnhxqQgAHNCwxui6ajIaTxgM+j/RBlah02qfUWu0LxTmBCh68ZHZeVeh8f/cpzjjGadfWvSQ1K5b97WwkNAuTPrF9zRcN5bpAQAAIABJREFUCg8ACNVBvJ8FYVHbOSeQG6F2x2Q2/5++IP93B2ZBumc1Gk0rHImG2huzszJnhUVEDHE9+QcCCGF5Abn4H7JYTPeVSnWYLljXDnlJQHx+kdwjQOCcPXsmetGitL/YHhow/uekpCWhEJWBDM+n412T9SDrmytXLv8OfVWrVr12pSqV3kbwt2GYA+czzSYTIQAK0SEEgKjXvX/fhJ63yAWz58l1up5FBLXZLpt+PTM4f8EK/rl4IIFg0oSuyiqVsJ5mtNn0bWbK4kHUhQt+7bZLCADfqC0hAHyDcykbBU7+4eN2QFbK5hhQ0yEEgP8uFxj+kAQPqgOIIgEGDYqp0+LFF7bwc/2ljRar7ZJen3/wyrXrB3akf/ZXcRACffsOrNbqlVbbcSez4M5//vyfo+bNS3EYCLgLxZE/1bDhE4sUSkV9z++LO8cBk2GJjCpWQ0UMAfD66x0iontGb0OGmVuWXTgZfXD//vQFC+Z+xrU+8fETmter33ABshVreWKVk5udNnb0iHlMOBcHAQBGLHJPP3X219NxKIljEaKEK9whNy9n0ZhRw1PYHtkWLVoEDxgUsxmFlTT3bMcnpwBTWArf03ApCAAhcsN8+/UbmKrRBr3laXjTNGV1VukA+VH4z4G9e/fG79u3K9NzDJh3s2ebr0S60sjzu6zMB9NjY0evYMN95pxUCFOZX5REoI35+QWbPvt03cdMYUeQByQufuLwiPDw0Z4hImzEGtermxAAhQgRAoBLUwLv++Bxwxtpmj6dLpPLy7lKT6Pwn/xde3qbd+93hP8IvUInxT2rblBvFeVJxCJC0fLPjSG5k6YfEtonac+OAKkC4FsNIR4AvsX74WgW9C/E/UPWf3L6XyJLUHRQQgD4yUIwiAF5AODEGv4VtVZjx37U+MnGT68T6krsPKU1GAzf/nPzxh4pPATAwEudu2AeOrkscmohJDcBGD39+w9ZihKatfXETW/Qb0Xu7bFcMe5Cl71Lly7lOr7ZFQzLxm4bLh4u9WIIgI8/nt8vqlyFZPcyi/zc913lg+zxr7fpiIgERR3Xv6OKDcfnzErp5Rmu4GwjNQEAJ8+5OTlzJ02KX8K1NkweIlaL5fS6dauijx07xlirem7aopjIiMiJnsaw2Ww6sv3zLUM9k+Ph9IBJv8Bj5uKF8x+kpMw8yaQ/UhMAfJ4LJrLIKSPfPApMBBdgN27syF5M68akY0CM3bt7d/yECXFf8Hnepk2b0bZa9RqLPb1rkKfI7tjYUcO49MZzDEIAFCJCCAA+2hdYbSIWpgxVlIua4ia1RKXjwufP6q0oX36WJ5lnNxr3ZY1KGByI5QH9eXUJAeDb1SEEgE/xBmMfPs6Sf7wSdvtUwjI8mCijsgzjVRJTBwIAatpCXgBR6/XBB4Mef+mllotQVYDnxE4AjAhUnuzPnOzszbt2bdvJZoQxjTFq1LhGTZo0LXJq4Zm0jI+MLAY5p5HGp3/XNg0aNNCMHhu/QqvRvOH6dyBJCgoK1oxPGJfEZpwIJQAgfGP8xISNapXqf67jWSyWn9LmzXmfb0I6573zFy6JDQ+LGOfaF1PJQmcbKQkAvjg5x2YiipDresZPR492Wbt2JbaeM5N3iZT6hdzY98WNGzWYab2lJACEeLTMm7f4w4jIiESc+z1Tbgrcc7Bg0dKEsNDwUR66cn7H9i3dDxw4kIW7Z+HCZbEhoaFjXMfmm2vCsz9EEH5QLqpckqvxAUTCxQt/90lJSWYkXnByEQKgEBVCAAh94/t/+6i1S9bL1Bo3AhzF/B/PTEntRZ2/5pWLrQYR7MEx/VCNd1VTt987u/2m8Zvvuuo3bb3l/wgFjoSEAPDtWhECwGd4O41/Z8k/R5gqufwHAVEGpf+IXyYkAfd/IACACOAo38WMh7PcXlS5cmOZ4qz5ogmbe3Qq+M3Jn0/OYDLG+BoXYjf30H9CwiSU6LDhes/4YWScfTZi+OB4vvNha8cW28w3LlwoATB48ODaLV54eQeq1lbRKRu4c9+7e2c039NU1zklJSW3rv54rdUIJ8gr4bggh8APP3739qZ161C8edFLSgIAXO8PH9rfQ0hteRxmEP5w7Z9rA6cnJR7ByYwzgrnuYVt7nFs7V0y8VAQAkCaozGVybOzIT/jo8ciRY55o8kyzbXKZPNK1vdDnKzl5dvvHqlWDHBfOKiSgK4zECxBxnTp33aFUKOu5jgueC3PmpA5m8jBhmhNTCIeYZ5oQAIUoEwKAzxMUQG1ebKaLHPxhulyldCvza8vLX50dM3aqFDOJWPzxhygxoDuhKJGHgRTylaY+CAHg29UkBIDP8HZm/YeDAzj5J67/PoOe30CEAOCHU0m3gjwAQAA8MuDECgREwNChI1+vWLnyIOTO/rx32eX51wuHjf3AQTEQ0+52qsB1oso2TzDOkcv3KpRErJNrO6vN+ve+Pbu68cnazoUj7kQS7hFyqiyUAIDydSh3Q4cQXUgzlOvgcRSXXQe9OvMOHfqm+9atmwSfvggdH+YnJQEgxnjr079/9VdefvULV7IKGbOmf2/eHJaYOOFrz3Vj8ppAoQ7/h0Id+go1RKF/nHHLZZhLRQCgjH9ZKFdCj8WLF/zJpaPwfdeu0RU6duq4w6ErLhefsAnX9lAysFGDhlA9JNz5dzYCIClpZhuUFHOla6JKSEB4459/hiQlTRIVL4wjcsQ804QAKFxBQgDweYICpw1jAjYJCQDIBaBqWN/tPQAI2e7dj8seN2FL4KDl/5ISAsC3a0QIAJ/h7Sz5B7H/5PJDBAgB4IeLghEJ1glIANiUg0eAJOsGru3R0X1eQJm430Hu7a1Qt+XFlGpDrulnDx440H/Hjq13meDEnVDCqfbdjNuxExM+2i52GWbPnvt2xUqVF3rEyuf8deF8H2/riDPFotvt9K3Tv5x8f9myRRf4yC3GAOfTL982YsaXigAQ67nAFNeece9eXELCuCIb0J49+1R9vU3bXQqFvJorLnwS2LHhuHTZJ2mookK0axtEWu0ZNnTQUNx9UhEAQDBtXL+h+9Gj30HsHOfFhBcKUVk3csSQyZwdPGwwYMCQGi+1bLkbES8VnPewEQC48BJUZvTy/n37u+3alZ7Bd1zXdvh3BS34mRZLAOAMLFyZKF30O5U1rV6KlgWHdKUUskrIYweStkJZUruMph7YLZZztsysnbmrN+2TKnu665gyhbwqquVeWNWEpoyofsod2mD82vTdkU/06TvvODGVmgBQd+lYLvi1V96ShYW+SSlQMlaZLML5uwHeYTKazkTZPv+Ueu6PdASR2KH9ezdV1nz8PVTLuwVKhFfhEQ4O/O25lI2+SxuNhy2//7Ulf+nKS2L0MHLtss/kalVr57201fZHfvrnPRwl9ZAMkfGj+sgjoXyeAqqtqGDulJ2+TRsMB9C4n4odl1NWBg8AR6b+EfF9pIjRV0V3rRDWsd0OSAaI5mVA+mWmbbaLlmv/LMtPnnOUSUbcM+dJGjh0+NVWH8qCtO1lckVltJsprHLj1GGz+YTt0pUNuYtXnRU6F8mrAKA9Ulif6JcVlSt0l6nUzZGuRTnlheccKVs2hXChc/P2FuzZt9N86EgO5/p5NBBDAODeUW76CWPAczJy8OuqShUHUipH7qIweE4dclNULmW1nhcrt+RVAJBOh3V75w1FWHhbmQaFnsjlEU55H8FF0wWoFk4OZTWfs2fm7MveuXM/dew0Yz4g531YneCxSK54Ms2XRze8m5SyUoSgY5DwLxd94L/J5YcISGJI+uG8SqNI4P4PoQBQGhDWTfK1AyOiTZvXW4dHRLTTaNQvCCEEuE7EcYa60FNO3KJCpYMXX3xxl2c2ZCZDka9iiM34j+tfjAHOV06mdu5rWbRUHFc8vXQEgHDDDeYklAAQEzLAB2NIxliufIVZrm3Z8idIRQAgF/rvhw4d8B4fGdnwEkqACCUAcPMVKrvnHNu1axfZrXuv7chbqKHrd0Kf6eIiANRdO0UFv9lhNjI+O/IhTCF5pD0za2F2ysI11K1bopIghY4cVEfVrNkcSql8gXNMZEih5CSb9Ou2fGw6caJAKgIgLGHMM8qG9RORDM05ZXAuHG030EbTvvz9B6aZd+0rUn2Cr35DO4hN1/XpMVAWHjoEVzYS15eDjEElR6237szJmZ66X4hByUQAKB6rHhb0cotPZB4JYV3HdyTRzclbkD0ilrHSipC5e7aNXL1khVyr6ewxZrbl/MUP8mbOFZQrwxs5PO9lIwAcuQUG9J5E6YJ68/E8pG32q/Z/70zPnjj1AF8ZpSIAHLrWv2ecHGkcJZPz8rwEAog2mb8u2PfVRCG6XhwEQEhS/AvqWnXmI5LwcU7sgHgxGvbmp29P5EtgSEUAwDtF0aB+nEylbMlHJ9zmUij3fvRumcqGNyEAODVA6gbg6g/GP5Azfl02VOqJB1p/khuRgQZAgMkLiQCdpQFF5wPgO2cwwl5/47U25SLLvatSqVBZtaL16F37YouJnzdv4dDIqHJuWYuRIcWaXIyPnEyGYn5e3vJRo2Jm8OnDs403Gf9x4xUXAYCID12jRk9XqF27zlOo/nodTZC2qVqlrF/oNs++Vr4iALjGYVofoQQAjrCAeP1Ll64MvXv39r9i9ADuqdugfotKFSrOdnVxZ5uTVARAfkHe6lEjYnjH8wrFiwkPIQQA05hQieP0qV8WicUcjMvnWrRIQ0kwn3ftQygmxUEAhCSOb6mpW2tRkTJpPCZLm83H8nfvGyKoRBsKcwqfObm3slz5aZRcBgQw7wulbT1rPHCov/qVl4cpQkMGud4oJF7cYQwN7D1FFhT0Hm/D31NKms633b8/NXvSjK1CjHBnN4UGTe1FMoXiMd4AuDR0nHparceNBw6P0G/dweip5to3jgDQnzgVo2vx7DI24x/6gNwblr8v9slLLh5jHBujD+ParOeMXx3qy3eOYrBku4eJADD/fOpbbbs265Ch10TImI510xs2ZaYtm8bHi0YKAiAseUprVc1q88Q84w/XPtt2686EnITEL/nMVVICYPeensGtW3WRR0VNfuRZwUcIh+7Y/rVcvBSDCKRfuG7xlgCQ5J3yUEj0O3/ffOnqMCbPFEIAcK2m5N9Dyb8C9DGAWkneO+lQMgQIASAZlD7pCNYLknOBF4AKfXy2fs7cAZWrVBmL4owb4zaCwIDfuXd77KTx8bs80Vi0ZPm0kOBQt02o0PhkHMKQByBt/uItajWEMPx3CTUWnHd6m/EfJ6MUBADME9Vqb1KjZq2u2iBta6VCUZ3LyGfTSC7DXCoPAK5xmGQUatAuWrR8MspEH+OLpxDpOaM7elkiAHB5GooTf7bQC9y4UhMAtlv/rlLWqAEJEsE9VdRFm4wHM1OXDOVjzFDomY/4eEaCPCwkRvDpmHNzjEJJUMKSv5C79buuAvMlAMDdP6Trmxs9M8KLmTwYc3SBflXWuInThZAA4fNn91OWL58o1KDByYiMnBvmX37rl79oGWf4FoYA+Jui7fdkKlVLrvkXd8m8oP59qge1brkDS4jY6QxbdvaS7KVrNvHSM67JCPge98xZs7JnIgKqCxdpwjYM3+fGWwJAKl2DvZA9N3959keTU7h0XUoCgM7L3yOLCIsV/b5AxJX1+vWY3Mkzv2NbD28IAHWbVuHBvaJXyDVqtz2bADUr0hThfct88sz7uOc6EAiAR+/GoWOme4ODH9wL7v5O459k/feDBWETwWcGpJ/jEGjihSKBwS1NsnwAfAEAQ3RSYlLXyhWrzMBthJmMehwB4K2rsFNmqdyQpcj4LzUB4KzeEFkuapRCLu70CycTl2EecAQAhmDiq9NC27FVFihLBADOW0AolkLaC31fSEkAoHjQ88gADS1icKFqGnaj+ThyRf1VhpIfUEFBNeRB2tdoubwWE0lqvX13bG78lCIkqScWkQvmfCArF+VWEtHZBsIK0MnobmvGvW8sN25cUWhCtMq6NV9ThIf18hybpmirjJKB99ijiw8BUGj8d97MaLihudv0hq/s9zMOgwy0XK3U1q35rDwior1MrWqFc51+uNFdg0iAJC7DCITlwMCCTvV/RnHMX1kuX//JZso3KitVrKioXKW1PDikC/KYgNj8Ip5ybMaCK0aeBADG6si3Feg/R2Nvs+XnFWjr1Xke5QToivBqYvnnxvDcSdNFJcHk+0xErlgwRRasG8zolQHhF2bLEevte5/lbkr/0RdkAO6ZA8LUNamo41TfZjtnu3tvUc4Xu39wxHGjWPuQ6K7NVDWrj0QEy/8858RXb7whANh0DRE/Dizt2dlfGy9d+0VmN1sdula1WheFLqgDzlvAERLwIDMpa8z49WxrKhUBgNxOwO0aPer/VXBBf8u3F+i3GM/8vsGwcctVeOZ0vd+tonnp+W7ysPBB6Bl5lOvF5d3CaEw724gmAND+MXLB7Hlyna6nJyaFemH/y64v+MaemXkK3inQBt5tipqPt5CHBb8oQ7mqmAhYlAPjm8zUuYO5ymCKSgKI5Na93akKHRoEubhEXbb72QXB/3vpTdw7nbZaf0MhGL0c+UUC83Ke9DtL/oEXALn8HAFCAPj5AjGIB5saIAHAJbRE1pApQR7T6WggEABSZPzHrZdYDwCoBvBGu3ZLUCw0d9yvx8CODRNt/9egN+zLz8+/WLFSRUTYyB+5EBMCQPyDTwiAQuzKEgFQRFtQokPT1Svx+alLjuMM2dAJ45qrGjZYgGJwa3neixLknc5a9Uk0WwIrbcygOroXmm/xJBwcz7XB8Jl+zebpEN+P02JwYVbWrLYQ5UUpz6TlnAQAbNQXpS5DceZdivSBjArrgwczclIXb2bKaQCnfCHR3WdQWu3bGGPOwocEQZnon0OZ6IuUeXW68xt+/HGsYc3mm9g5IvnDJsa9rnr8sVSscWa1nipYvr43E4bQJxsBwOZqr3n55RDTlSsGsfke+L6ZCo2w7lsQ4fA01z2O5Ix223W7wfSd9cbNfXnb9/xWHIQAlnRzFQ6VErQ+uD81Z9KMzUwEEJP+why49EYsAcCmayh0Z3/B3q8mMMaZg64lTeiqrFKpyKEIhILYLl8blJM060emNZKMAPDcA5gtJ4wHD8cwhYMUuuG/nyoL0rxV5BnleD7EEgCMp/HofWr886/hBSkLf2fVZZTYMGL8mEGKiIg4z5Ao2HuiHBh9uEIYRBEAXA8Yj+/DZkx6FXmQLUdYw9790cWXkOQxREk2AQIAPlDyz/zwv0tSHjI2DwRKxHjkIRdpwo2AszQgZNB9tI6zUub1iAiP6KBUKmpBTXD0sgmymC0nhSQU4x66sMXChctikdv1GNcfD9ic3c24hzL7x25z7cfXBIBQd2GpMv7jsBNDADDlIcCvDW202+yZFpv1T4PB8PO/N24c2bv3i4sXLlxwJGARMz7xAGB+CggBUIhNWSQACg1w05f6NZ/GsxmPgA/TCTrnRpXhlMzhVpyZNT17wrQ1XKfnIaOGNVA/+/QGRCCgUKGiFxcBEJ4yrYOyapUl6DSxMEP7wws2q6bffu9f8PHic5y/ExDCMHvqQHlU5JQiLslow2/Yf7CHa7UCt/7QiXDU+NGfotPglzzGt9v1hvXZ01KS+BjYup7dKmk7tNkoUziyoLvOw27Pyp6VPSp+OdM8mAgAf9qwM82Pa20cJIqdvoNOTf/Pdvfu7txN249LQQiwEQCOvAjXb47Mm5z8DZd8UIZQ3aDeKk/ypkime4+ORBEAzLpmoXNy5mbFT13C9byBGMEfjWysefqpdUjXq7rpGocxXRwEAJyGF6zcNJzrHQWeF5Gxw6aj/B693PZxyGvIlvEgMWfshA24tRJFADSsqY6Kj1slU2vaer5TmNz3mfSE6f1ke5A5PXt0wgo2/SoJAsDxPn6u6adFdINnyAXX81LC34PhD67/UO4P4v5J1v8SXhC+wxMCgC9S/tcO1g42Z3CqC3kBHBc21l6CZHu46ePKdUE7XAK+4soB8LD++xaUMAxVLfjvEpIDgCXjvyXj/v2J4+PHbvZm+YUa4DCn+PFxy7UabXvcuOj0/o5Br//q5s1bu48c+eaPY8eOsZbCETo+jFkaCAApckwIXfeyHgIgtuyjUJz5tJcyBMA5HnLV5Dw5dpWNcaPKUk89eNzwRpqmT6d7Vjax6/Vbs8ZMiOVjjIAMTKea8B0rAQAb9YT4jeCK7ToXMOD4xAe7rQ2QGWmzkpCr+kBPotieh7LkD8NnyQ+bOaWN6vHqK4sQEEJyKDwUhHHzjfIBGI4c6c7kRcBEANhy8hZlDx+XwkcHfdHGEVPds8dcmUbdXmySRiAEoFqCLSd3i/7w99sEJap0mSQTAQBhKPYHWcnIOFvDF5Pw+bN6K8qXn+VKHjn6uX0vFsXWY0sHiyEAwlKnw+n9fLdxCvNV8A5Vcc4Jd8rLJbPUBADyTvkrf+eeaL5ryORJQlstZwqWb+iBIxHEEAC49xroHRcRh9UXhlKYXMQm9OVrAoCFCOYVIsL3eSnBdhDrD+EnQAAQ478EF0Lo0IQAEIqYf7WHHABAAkBSQAgLkOHKlklRbg83bcYM/JgM5sVVBYCpZFhObnba2NEjOEswsWT8R5W0CtaMTxiXpEdxc95cQg3wpKSZbao//vhK18zzMD4y/O/fuX17yqxZ074UIpPQ8WGsQCMAGMr1eV1lQui6lyUCgOnZe3A/Y+JHH43FnhwJxdOb9pITACjGFsV2DxES2/2onrpCUcd1Lmwb1YiFKUMV5aLcKqagbfJt84nTPYXWlseVAAQ52MYPTUSu9/Xqb/J0VRVr+DrKv8V8ALkEUCWZ/y50xvh3/q4vuxUxVBzhBymr5FptJ7f2KEu54fuj3QzrNt0QqhdMRp49Oyc5e+RHn+D6wxEAnN4bQgWTqj24oU+KfU1V7bEkykPXhA7xMMTilPX8xeTclAW/CrmfkQAQSJw5xmQ6mTebvs0cEd8HR4QJJgCYyC6r7Y/89M97CI7JZgidoS2W/8tMSe2Li0+XkgDgEyaBW08sUYnCNSzXrg3MTZx1xPMeMQTAQ0InxY0ItNtvGr/5rqt+09ZbQvQM2katXDgDEYv93d4RkAdgwIgP2PryKQEAOhw/YoVMo33DTU6RBJNQjHzQHgx+8DQF45/E/fsAcCmHIASAlGiWTF9AAgABAEkBZUlJya9Wf7zWanD9dxVHaD1wPlMRUoJv9uy5b1esVHmhTEY9SkYlBTGB80JgCkPwnBNTxn9ox1bSkA82rm2EGOCQiHBu2qJV6PTfffNL2/U3kPGRlDTpW6HjQ1gIKmU3z/WHt7TlAEhOnt3+sWrVIEP7I28YKfRLKNZliQBg8r5BYSjpw4d9OE4odlK3l5oAYDRYOQTHGZKMBnihQbIFnb67eTTZEaZZH44SjCmTNwErAbE0LUERHjrKbcPqhfEN/aBqBt3lVdA7yDUZIQOhwpThXiwBAeMXkhD9tnlWM2AzzLAeACh0IXf/gW6W9F0ZUuurJP2h34/Q0UObq+rWHsaUiJHvOI5wF5N5X8HWbQl868NjkwBynNqzyYPVG7v9XsGPJ7oZV611JIlzvYQSAIyn0izEEBd+OO8VKElrOvNbdEHa0r8875eUAGA5tWeTm+n5YHpPiCEAIKxDWbXyy5RW85RMoapLKWSVaJPlh6xBI4ZyYYr7Hkdu2s2W77MGDHuPVafSZvdSVCw/17UNn/sEy8jg/QT98K1qIXhM394Arv8Q7w8nZOD6T64AQ4AQAAG2YAziwul/FPooe/fu99irr73+hUIhr+ba1mq1nlmzenmPEwyJo8TAgCsDxmR8MxnqyMU+wRsX+1kpH3evVKEKMm7/IxaYEhG6zpEt478Flc7av3dX7927dz8Qg4vnPUIIgK5doyt07NRxByq16HZiaDKZv40dN6KPkJN/pxzzFy6JDQ+LcDMeShsBUFz6JXT9yxIBANgsXfZJWlBQULTHu+aP9K3pPQ4f/qpEMxpLTQDYjaY9YjarkZ8sSpN7YITci9dlDhk92VO/wPjVvfryF66xz+BCbL1zb3Ru3OQvhOojxUAoCCYgjMZ9WaMSBvMNP/CUU9enZ1Vt21d3obAGt98lW3ZuWvYI9zCAiNlJ7RXVqi5zzWbuiB//GyX4Sp57UjAGD2+IWDIvVhER5vYeRIYZ4wkkjgCwm8xHskZ+1EssDmJlF3UfSpgW2r93U0X1al1RZYo2SKceExMiAKUTTef+GMQn7wOWAPDilFc7eEDt4Jdb7ECyV3yEAU2bbDdvDcuekPS1Jy5CCYCwuTPeVlauuNCVmAKndNPpcz0KFiz+UwzuOK8ftmdYSgIA9zzxnQPOoEYE2XHkudDL03NBDAHAVw6+7fydAGCqKoHe5ufyd+3pzTdEgy8ePm4Hxr8NfSARLTYZrY/lIcOJQIAQACJA89NbVEiucGTYqtAJ8idFT5Apa3bWg+TY2NG8Y/C45inE+H7xxRd1/fsPTleqVM1c+zUj17g5s1L6Xrt2HphEQRfTaTmqxnV5/7793XbtSmc8pWHK+G+307dO/3Ly/WXLFnHWieYrrBACgCmxmlgPDqZT2tJGABSHfsH6Lli0NCEsNGww0ot8pFdXbXbbnfzc3J927EjfgSPTyhoBgPPsQcaa8cY//4C3iqgyaEAstmr56na5XBaCDiGzESF3CSUyvfrPzRt75qbM/IXvcyc1ASB2cy1ko4ozYLw1SCKXz58sDw2JccWNiQBgNNR5JNdiXRc4DVv88RbP2t+4kzecoY7Kxnl98g7Z5VW1qq12K0/I4uaMDQFgIG746mSJtkNx02GdOrRQVKrUWaZWvySEEOCb+BDrXu0NacIU640hjgBboQQA1ugV6/7vXFwGXWd65iQjAFCpQsvVm4NyE6d/L0bPGMgQLEFWIgQAwjWob69amicatJeHhLSlVMpmnslF+Zzk+yIEoJRn/AeMNPfSAAAgAElEQVT1AgIgF31I0j8xD5uf3EMIAD9ZCAnEgLUEt38diiHviIshh1OU69euxyQnT/7O2/Egdv7Nzu+ko5PqRq59sSVeKzSmwt1dS5Fr+7V/rg2cnpRYJM6MS8aEhMTn6jeoVyRWlcsFmaWEoWT4uMouBQEgNq4aNzbIVtoIgP+M9aL6JTZ0om/fgdVavdIKGaLumdQRaXUckVa9cKRVWSMAHMb6y613KOSKx1x1HjxWFsxPGeSsRMH1LLt+z1BdxPTvzZvDEhMnFDn1Y+pbcgKAJXEf2/yEEABYmb00fiPmzeghr+geAsRkjASPGfmEplnjbeikPvLRnLw0LJz94I0t67mCDZ92N313NM/ZDucxIcXJO87QciQhu4eSysVOdqtaA7JgPQDy8pdnxYydIUSf/bYtMq5DO73ZUlWlYi8KEQKeOR885eZzconTXz6J2dgwilq7ZL1n5ngmbxyhBACW5DGbjxlOnIj1Zt2CmjcfhzLrd3ftg8k4lYwAsNMZ+qM/djGs3HhdjOwhSfEvaerUXYc8byCk1HEx5bwoTgJA3e2t8urHqpVT1qzeTKYLaoCSWz6BqnjUp2VUOS4PFn8gAEp5xn+nakDMP7j+QwJAcgUoAoQACNCFYxAb8gHo6tZ9OjwubsxatUbtVm7l4Qs9+86925NnJiftEuNODn20QPGU/fsPWerZP2QAz3yQkciUAGzUqHGNmjRpWiS7tRiXe+bkfeyEAlvG/weZD5Li48asl1olpCAAuEgNnMxspQRLIwEgpX45QkRS508PCQ4e4IotGAzZWdnIk2YkNnFYWSMAAJslS1elIrzc4i4hGZWY52nEiDENmz7T7DO5XF7ZFXerzfr3vj27ugkJywlEAgB3Ws9V+ozrfYUzipiMMqwHAs/62lxyhM+f3U9Zofwst+cJc9qKNbxFhl+4jqVu1y4ypFfX7TKloqHr320MxA42d4NAEoitLB4XXvA9k2x87hXU5mHuAGW9OuOg+gPO0HKQJSyVG2A8LAEgEDNPuYUQaEIIAM2rLUOD+72P9MG9RKQg3AQ0tlusp7NWfRJNHTvtllVYKgLA2/eEEDkkIwBQkrzwAe+1k5eL7CBXq5+nZbKKXEY+G+QlTQCUgYz/kPQPkv3B6T8Y/+AJQK4ARYAQAAG6cCxiQyiALjY2/vlGTzTeijbSkBvA7YIfcpPZdPDUzyeT165dKYgtjo+f0LxuvYZpSqV7jDoMgAz5U2tXL+/NlGcAjCrkej9PF6Tr6SmT2WT+Zt26lcP55ChgIiCgT6PJ+HXqnLkxuNNZX2T8x62LEAKgZctXQ/t+0G+7ymNTAqX/zvx6+r0lSxac56Oybdq0Ce/+bq8VarWmFa49Wy17aB9oVQBAZjb9sqBTnf37dw/hY0BCP9Onzx4YERlVpH651Wq7fPjQ/h7p6el3cLiWRQJg7NiPGj/Z+Kktnu8a0LGMexlTxo+P3cpHZ7t161mpfYcOG5FXUZGa7VnZWbPixo1irNmO6z8QCQCsseONCzUCxlsCANWL9+pk0bk2DOtRpG9BSRP5KNbDNoxGS17+6uyYsVM9uypTBIDL5NFJ8AvqWrUXyRTuXj3QhC1nAnzvKwIAvBE8PUdgfCEEAJM+CFApQU2ZDHQhhrdzQJzsxUEAMHnIeEsAqLt2igpp/0acTKft4RaSIwjRoo1LlAAo/Rn/wdgHox9O/6HsHzH+vdTXkr6dEAAlvQLFM74adRvy8byFQ6Iio6Z5xkk5h4SXu81q/SMnLzf9519OfP355s23PcUBY6h7917VnmrydFuUSK4/Si5Yi+F0IO/y1cuDZk1P+pFtSkxu1XAPGFeX/j4/LjV19immPuCU98mnnl7gaSBDe7b4faaM/4CB0Wj8YtHCuXFi3JX5LJ8QAgD6w52owt9RDPq5r7/6qu+OHVvvso0LJE29+g0XIEOqFlO70kgAwFyjo6Mrv96m4zYcQYXi9/+9duXy2Pnz5x5l8n4Bcun99/sn6IKD+3o+N3CqjZJWTmRLWlkWCQDAHeUdiYmMiJzo+W5wPF8G/eZduz6fdejQoRwmfWTTWZTA9DeUVLCX0KSCpYYA4JHZmu19oI0ZVEf34nOQgK+cs50QDwBCAPyHrtAT+YDxAPBQIEY3Zo6ElL4jAPBl+ggBIKJ04cO1xxIRsO/AeHB4QwA4cnHUrDbPNdEpn32Uow1NGWmb5bwtK3uLXBf8lDxY977rvSVGAJSNjP9g/EPMPxAA5CoFCBACoBQsImYKsK7q4ODgiJmzUyeGhoTFMJEArvc6yv7QNGTuBjcfFAomg5J9YVwuWUJP+phi8B3v94ekRL6+YM+N69f/LycnNyc8PCy8eo0a/wvRBXdWKJVPMhEQTPkN2DL+o3jun8/9djZBpVJpK1d9rImcoh+VKRSjGiaTJWP16rUHXT0QhBIATCeqD/HJzs/L33D+/J87du/ece3WrVu2qijbc/v2nas1evKJ1/AkDW1E4Rk2hFuwc04IZ8ONf64OSkpK/B43z0D0AHDOg0u/kDfF9YL8gt23b9/5PiPj7j24r169es9ERES+hcJaWnmW0HTqZUFBwZrxCeOS2EJnyioBwFZS8yF+BuTlcyQrN/vrK39f+gWtgRWe68dr1mgbEhzaFXkP1MA9194k5Sw1BEAp9gDAnSj73AOAIaGcP3oAhCSOb6mu8dggSqGs6jCgZJSastE3RNWs5/iBC0ud3lVZpdL8IonWWPIg+IoAYMoJQQgAiQkAhvwfYgkApuR4OFVEW8FcpNt3KavlN3tOzo+mP//8ybDli5vOChxCQkNc+y+OJIBlIOM/nPZD6ArkaiEn/2KMAz+8hxAAfrgoEokEpQE1iAQImzJ1Rp8K5cshTwC5TqK+H3UDhAHK+D1aaMZvlKiwDUpUuBBtLiK8lQlkuH3r1oTJkxO+xPX1+usdIqJ7RqNTYeWT3o7FdT86rSxSAk0oAQBjMFUp4Brf83sIHbh541psxcpVe6LKEJ1dv2dLLBjIBADMEZEAr9SoWWOZRPrlCJlZOP/jYVxeImWVAADMC0mAj5Zp1Jo3uEhDPnoMzzUi9YahpKU/8Gnv2SYgCQBcqTovs5J7GwLAlAhM6JpELEwZqigXNcX1PpzbcnHlAMCVZwNZAikHAEOZvQf6Yye7Gpevvix0TdjaM+FFm03fZA4Y8QHu3uIgAKJWLpwhC9b1dx2P6aRXCgJAbLUPsdj7SwgAzlMIef/oLdeuDcxNnOWWpFkMAeDo/4XmW7ChJcjap9B7DuWY2G37++LBvB37r1HocIMNU38hAFgy/ufZLl8blJM0i9UrVqze+PA+p/EPBADE/5OrlCBACIBSspAM0wASADK6amNiRjZo8kyzuch1vrlEm3OU08Z66vhPR0evX7/6HzEwQsKvJk2eWa5QKuqLud+xebPaLp49+2sMW2x8IBIA4LUwa87HCXy9NzzxA08KdOK6f+/evRP27duVOX/hkljkHeBWAxvlS9gzbOigoTjsA50AgDlJoV+I7Dbmohjh1DnTU8HbgktPyzIBANiAN0r8+CnxYaEhg5APkZYLL6bv+TzXXH0HJAGQNruXomL5uW5z87YKwOyk9opqVZchly6Ns9+SqAKANeQwidGKqwoAzsBhq88uhQcAl44K/R5bypCmTbabt4ZlT0jiXSGD77hYMoYlJAVLADB4WHgjA81QjlEIAYCSxmBLUzL1zVdeoe0kIwDsdmzJPr7yMJQgxZJLYgiAyFULU+UeyWJBNtpiOWk5fTo2b7EwAssfCACWjP8W+kFmUtaY8ev54u/H7SDevwB9oFQ3Of3344USKhohAIQiFnjtwaXdQQKgjzwuLuGZOnUbjNNoVC+J2aBDHDSqyX300qULc+fOTfnVWzjAYBg3bny/iMiIUcgNuALf/iCeO+tB5qIFCz7ewmWYBSIB4MRh+vQ5nSpXrTLVs8waE06OEAqb7bdLf1+Y6ppLITl5dvvHqlWDE/H/jACE4ZEfv++2ad26G579lQYCAObkol/DPTPLs+mag0BBG93fzv6atHz5Yt4na2WdAHBiigjHOk83bZqoVqlf4RN+5LwPqlOgKguL0tLmbOB6rrneFYFIAAgpxcU1f+f3uJN3JgJA16dnVW3bVyFfQDXX/m0PMqdnj05YwXfMIu0a1lRHJcRvQRnmX3D9DneaHIHxgkAJUC7n7j/QzZK+K0OsDBEYIgTFnOWbLl/qn5+U+pNnv/5IAGBPaZHgdoMhPevDUW4Er1icXO/Dl8kT5gHAVLKPj3xMlRusGfcn5oydsMGzD0EEALoZRzahHc7xzJTUXtT5a2DwFPslGQHgZbUOhiod5/O37OpuPnAgyxUIoQRAUP8+1YNat9zhefpP26x/5e/cE23evf+BUKCx5SF55EuRKgSAJeO/HZFIa7LGTUxyhisInZuftHcm/QPjH0gAR2gwuUoPAoQAKD1ryTYTMP7B/R+SA4JXgMNd9+23uz/9WLXqnTQaTVNIGAexz65x4tAOGUK5yBbKNJtMZ+5k3NuZvnnTj1xu0GIgBUOtd5/+TWtWf7ynWqt5Dhm8lZAsYc6+QA5k9N81GYyHL1w4//natavO8y1jGMgEAMwfsBk8ePgrFStVeletUjWXK6CyQ+HpqjNvg9Vmu5ifn3fo5Imju3AZ6qECQqfOXXcoFcp6LpgylrQrLQSAc67gUYGM0iY1atbqqg3Stkb6BWTTo/wWQGyhT6bVarmQl59/8Mcj337Jp2KAp64TAsAdEahG0bZtx47hEeGdlEpVI7kcQn7+8wxwPtdmo+nktRv/bN28ad0Zbw1/pwSBSADgDHAHqXf/fkLO2ImbxbxbI1cvWSHXatzCfxhrszMb6t9mjojvI3ZDy2QA4NytsYY6gyuyEDwilqYlKMJDR7new5bV3h8JAOrFZrrIwR+my1XKZm7zsNn+NXx/tJth3aYiZK4QjFzbMpXJswvMAeBNdvrQSXHPqhrW34T2AuGPZGMhbYQSADhyDGUTvlfw44luxlVrr4jFTsh9EhIAkr8nmMI9hBIAuGfaq/caw3PgsySADBn/HXsyk/FgZuqSodSFCyYheuBnbcH4B4Mf3P7hw+n96GfyE3F4IEAIAB4glZImQABAEjjwCCDrXkoWlUyDIEAQwCMQiAQAuCVHLUndJFNrXnMz8CyW/0Onkn2Fnkoyxr0zlL6DMXEn8MhQfmA681t0QdrSv8ToW8THM7rLq1ScJ6MciWULLwbXdSYvBLte/1nW4NHxYsbXoOoewTH9tsmUqqYeuDKe9volAQDrgyEyYE62Av3a7LETpoglaTxxDU2Me05Vz2F8hz5aMhFVAJChl2f5+2KfvOS5J4WuHZa0sdr+zt/1ZTfcqbFQAgBHMDhK32XnJGeP/OgTofJCe6euUQpFbWRC5dOInKcslluIxPsqd9L0bz37lIoAgH5RSaN9WaMSBgvVARxBx4aDYAIAE9qEUM4ynT7Xo2DB4j+F4hw8ZuQTmmaNtyFPpUjXe31CALBl/EflKfN37ektxqNBKAbF2N5p/IMHTC68WopxLNJ1CSJADMESBN/HQ8PJfxD6wI+5wwuAXAQBggBBoLQiEJAEAFoMnLEs1ogCt15FhXLJboY37OhYCACc4Qc6wnYPmw4xGd+Mbv2wwV6Uskqu1XZy7RcZDLfNJ073zF+68pJQncUSEDAnltAGfyUAgscNb6Rp+nS6a1lHwMPhxSRV3DGccCaMXF2EiOKIM2cqe4jIm61ZYybECjFMddHvVA7q+MY2ZEjXcTPyWIggoQQAIzHkhWs6U/UEJl2TkgBAz0im6fdzvQo+XnxOyDMSsSg1Rh4Z4VbGlY30k4gAEJ28Ehf/D/P1BQHAmPGfpm+ZT555P3/RsgtCsPfDtkAAgPEPFcGI8e+HCySVSIQAkArJwOhHgcQEEuCRa31giE2kJAgQBAgCwhAIVAKgMLb0rR0ypeJRuI7DwLNaf8tP397L/NVh2JhxXkEDe1cLatVqO4q7re7ZmNWYLwwD2Iji9f/neh+QENbr12NyJ8/8jnNwZwOW0zI2GcJmTmmjerz6SpS40C2RpBj3WsZEXRyEgr8SAAAtkwEEddLtObkLs2bNW8qVRZ1xDVHIWcTUhCS5LugDz4TBXCQQEwEgWHcY9AYqg1jOX/wgbybem0AoAeDAcvHHH8ojwhNd5+oIrRMRx+14dt/pnC5TKBu5PTssHjRSEgCO94RAF3Sm5wPlbtidNSp+GI60kYIAYPIA4nq3sJUSLG4CgC3jv+B3I9dES+57CF3IR59ADmEoOfQCaGRCAATQYkkkqgr1A0kBIRkc8QSQCFTSDUGAIOBfCAQqAeAwSjAnckI294UkwpsbPV3enSvEZciFp0zroKxaZUkRAxydcpl++70/rxNGZMRFzJ46UB4VOcUzESRyi/5Xf/xUL8bSdXACPX70p4iEQMlq/7scbsl6w/rsaSlJfAxcXc9ulbQd2mxEBlljz36Qgbcqa+iY6Uxa688EANPpuENHHCXVrL9Yz1+clpuyQFCi3tCRg+qomjWbS2GqBaE1u2E4cqS7Yc3mm0yYMREAD+XipzssesNmlMIYYggAJizBo8Kem788+6PJKXw8FxzeBEP6LEVeE2098WHzgJCcABDwjLA8H6xEi1ACAJfc1KETZtO3mSmLB/GNl4eQDXWDeqsoubwyTgf55JvAltJErvsFGz7tbvruKNS5x15lJOM/nPwb0Afi/knGf//a0kguDSEAJIfU7zuENQcSAEIB4F9CAvj9khEBCQIEAaEIBDIBUOia/MFmGTLEPOfNVTYrZMzQhupnmi5HJ/+M5VW5CABHibRFqctQ8sAuRXBHSdhsmVnzslMWrmEywtVtWoUHv9ttokwX1NvzFJmvqzra7D+HEsCtR/ejxJH/XQ8N3FOodFgcY+kwJH9I3KiW6jo152PrjvOI1fVnAsBh7M6Y9KqyRo3lrjH6RXCy09fp/LzPjb//9aVh45ar2NPcbm+V173wfGt5haj+lEL5NK5MMKwZimFHmffZE1GyEQAOg89uv2+7fXdKzrQ5X+JkAb3XDew9RRYU9B5GbzhdrMUQACAXC+Flpy3WI6YDh2L16TvvML2DHhIn8xBh9VyR55WD7JKaAHDgDB4MZtOBgr1fx5t37cvEyY2M8hfUtWovKpKZn4f3g1ACgNGriS9ZAV4p48cMUkRExFFyGeSzwl68CABcNRCUZNR28/aI7IlTD+A6Zsn4L4gkEvob5uP2VjSe0/gnrv8+Br8khiMEQEmg7h9jQigAvEgJCeAf60GkIAgQBCREIJAJAICB6cTp4QbfggyTo7bMzM9RgrVfablaqa1X53l5RFg3SqVqgTPiXKHlJABQY6ZN76N+7PY7Nr3hK/v9jMOWGzeuOGSoW/NZeUREe5la1YqSyeE3xu0S6lrNFG/rxACddP9M5+Z9Zbl8/SebKd+orFSxoqJyldby4JAuyFCowWDMchqS0L+/EwAgY8S8GT0VFSpOZzOKnAvgIE4gqRdNw0YfLjny8Ijg0hUhJ+FcBMDDdbPL7PartpzcLdZL176FdVNVr15bWaFiW0oX1MWT8Hl4D6/wE7EEgIPwSpuVJEP0AxMB4qlrCk2IVlm35mvy0NAulFLxJMN9nHIXBwHw6KGj7Qa7yXLQduf25/CMgsyqOjVekoWHdmcke3iEEAglABy6yuTVBHpps1+2Z9xfoj/+8/fmHV/ed8iPMv0Hv/xKXSRvD3mwrmtRItCOEtQ5KlfBHtZxIQIAW7bQ9SWErSwB9xbK8Rdls/zr6MtivZa1YdPHVGaBLSp+xAqZRvuG+9sMtTEYdhp+OZumrBhZXhlZzs3LyLMtn/+36fXXcYki+dzrRRtn0j+n8e98P3jRJbk1EBAgBEAgrFLxyQhVAYAEIJUBig9j0jNBgCBQAggEOgEAkIUkjm+prltrGUr4Vl4shFDqDm2SKyBjD8K+HBcfAgDaOVyE27VZJ1Mpm4gd33mfY4OtN2zKTFs2ja/Lr8Mwmz21vzwqajKqXeOWD0CMPBB6YLl4KQbFkP/CdX8gEAAwh7DkKa2VNast9EZHGLGAnAKZmTOyJkxbx8cNHutejRLTId2Dyy1jOxf+j75HMljv30/OGTthA9c9ogkAh7I7SIApiAQYzEWKcMnh+J6n3FISAKhg6BVEvNUUKz9ttZzJ37W3L1cWezEEAKo9rWEypHnh+bDRQw+g4yjEZYbyyUarkN5Xe/SOQbkW9MdOdmUMLUINmbwRisiACE79dz++Tallcl3Ll3cjkg1KBxfrxSeHgcQCgPEPHyP6QNw/Mf4lBtifuyMEgD+vTvHLBusPBADkBIAEgeQiCBAECAKlAoHSQADAQvBx6cctmGOjbDIftN69uwWdsC53PSXmSwBAv45whEHvzaG02rfFGhboeC0fuZBPzZ40YysfQ9JzPmDkqmpWm8cU+8ulsE6jwXjg8Aj91h13udrD94FCAICs6q6dooLf7DBbplZ3FL1GnqDYbJctf54fifIInOWDF7TBx1fb/jBfuTYNhWPMwyWkZO0bGWGWazdjcxOnf89HBq8IABgA8g/MnNxTUb78NERawL5I3CVAbikJAESUjJdrg+oweTIwTcbxfBiNXxSs/my86cSJAq5JiyIAQE8hN0mXTiuRnr7INQb2e9fwoxqVNZGDP0yXq5TNnG1pjjKVznYRC1MGystFJnpWR3EbE41lunypv+32nX9LOQEARv8D9AEPIXKVIQQIAVCGFpthqmD4AwkA3gAkHwBPfdg6JahVo5qyNXIZczwaz67A98xup2Tgmmm0WKnL+Qb6xK+XLfsmrbWe10MqFgEXTi7Uecbun0xdEtdarwvoijRlQeC916mIuGjdNqVS9qRrs38z7HHtEwxbSit4J1cEfaZVy1u7zi8nn1798ij9VH+bc2khAABXR2x0vx4jkbtxf16GictGOWzoBy1VNWuuEUsAONc1dMK45qoG9aajsmyNeRuZyAWZ1hu35X99cC5TLDJfvRGMAer4oVvvZeu//ybnzpz3rRDyIZAIACeGYEwGNX/uI0qracOUG4AN70K8rL9Z/709Tyhe0C8TAZCf/nkPymKhg3v2SJFp1J049Qdc1wv0m/Trts7lY5A65+Q1AfCwIyBUQjq2myrTajrhQlkYMUTPnT0vb51+w7bFfOWWkgCw3bsflz1uwpbwOdM6KatWTuYizJzPh+XCxbi82Wmn+D6LYgkAR//IEyBybEy8PDioH29s4T1iNO3L339gmut7JPKTRWnyoKBoV7ntRuO+rFEJg1mfdR7eHk4yAUKsSikB4Cz3B4kPIfkfucoYAoQAKGMLzjBdCAFwkgDQhOgFh15ISgAwjGWnqeycfPum1M2GxXtPUJysPHRDCADfPNClhQB4swUVnPCe7qOcAtuZNyeYvuBCjxAAEwSTO7iSbaJdPdHmOWxQn07KclHRlMqR2T4MjKlH8d1W63l7Vs727JXrdzrd7HFGkRAPAE+dCOrfp7q2eZN3ZDrdq44a7a5x5MjtGWqR0xbzKdudjO25m9J/5O3uz6V8zu8Bgz7RLysqVnhHplE1RS7AEN4ABHahwQ9x7jbbTbqgYL/x1NmdhnWbbvDt2rVdSREAyDahtkzUvFU+Ut6y5XBDghjZKZQ0Lfi9bo1UNWq2Q4ZWC3TyXoeWUTqkKu4lgGm6AKWLy6Gs5nP2zJx92Tt37qeOnRZIO/8nIRsB4CxfCQav9plm/VGiv3aIlKoCMdyu+mvLzt6Vs237TjFySEUAPJoR0rXwAe+1Q6fFHWQqdXOZXBbu1DVHGwd+9gzaZDlju5exU4y+FwcB4JAN6UDYuGGdlVFRvSiVAiV3fLj2jmfUdgcZ1D9Z/vprTf6qjeeFEGPQtVcEwENwHYlCO3d6RxYW+iZ6j9Rneo/YH2R9lbP2swO49wiuXChajwemM79FF6Qt/Yvr2QlLGPOMsn7dkWhtm6Hno1yRspfZuWmm389uL4UEgNP4h30llPsjGf+5lKUUfk8MvVK4qCKmBHoAJABsoiDOEv6f6AYLkL4gAJzD2+30nQs37bE9kozfc60tIQC4EJLm+0AnAOpUpRQrxmoHVoqUx6JNbQhfz4VAIgCkWWnSC0HAdwisidc0f6auIk2llNUxmu3fPzfU8J7vRvd+JD4EgPejkB6kMMAJimUWATD2LegDRB8k/iPGfxlVBWLkldGFx0zbSQJAeUA1+pBwAD8hAEAMO03rb2bQUzqNN2xlU1lCAPjmgQ5kAsDVyHCiRQgA3+gNGYUggENgaCcqqv+butk6NdURnYQ6fnsJAUB0hQkBQgAQ3fACAYj5B+MfPiTu3wsgA/1WQgAE+gpKLz94AEDyGyitQvSDAV8mDwCapnKR676geCoZykQjo2hw5X1UzgY3LIQE/HLR8sGAFPNJpmUnBID0DwSux0AmAHCn+IQA8I3ekFEIAjgEvk4J6vVYBflc1+8IAUB0hRAARAckRMCZ8R/c/uHkn2T8lxDcQOyKGHiBuGrFL7OzPCCrQVr8YvjvCEwEAF9DCjezdi9SuqEdta/UqCSfAC6guDYoj9KpxLX63kw5AQgB4BudIQTAfzj7axJA32gCGYUg4D0ChADwHsOy1APxAChLqy3ZXOG0n5T7kwzOwO+IEACBv4bFMQNwQQxCHyACIDcAuTwQKA4CwDkExGdvHK9LCgumPnC6gzq/Q8mSrDfu0rGdJhq24xaFEABEVbkQIB4AXAiR7wkCvkWAEAC+xTvQRyMEQKCvoM/lB+MfPFNz0Yec/Pscfv8ckBAA/rku/iAVGP5AAkB1ACgVSC4XBIqTAIBhnm9AaRaP1q3QaWVveAJvMlP/N2hOQd8z14qGGhACgKgpFwKEAOBCiHxPEPAtAoQA8C3egT4aIQACfQV9Kj8Y/5D0j5T78yns/j8YIQD8f5GUODIAACAASURBVI1KUkJSHpAB/eImAGDYuUOUdds8p96qQKWSXMWw26msH87aeoxabPzTUzxCAJTk4xIYYxMCIDDWiUhZdhAgBEDZWWspZkoIAClQLBN9OMv9Qcy/6PKeZQKpMjhJQgCUwUUXOGUgAaB2MFQGIOUBH4LnCwIAhjq2NCgtJEge7bpmEAbwzz3baFzddkIACNTuMticEABlcNHJlP0aAUIA+PXy+J1whADwuyXxR4FIuT9/XBU/kokQAH60GH4sCpAA4ejjrAxQ5vXGVwQAbmMIevIgx57WeqxhnqfOEALAj58iPxGNEAB+shBEDILAQwQIASBMFZIHKGt0eUmzWy6nKgi7k701ItcL7LTMYLPRd0wW+rcb96i989INx3++QJmkHMfbvvgSADi9slrpP+am63t8dpjK9lYOcr9fIgCGP1zg+g9u/5D4j5T788ulKlmhyrwhV7LwB9ToGiQtlAd0egIElPBSC+srAoBpHKbM63wJAAgveOkp1RCUY+AlhZyqjJw7oPwjumijzU7dMZjoE79fsW8Ys9x0Vs/DcezokqDUMJ38PVec0Sbq5ubDlq6pWy23xOL/w4KghKgw+SjX+/VGet+rcfrBbHJBRYVRnYM6Voyi3lYrZU+gOotRj8os0jSKopDl2m1UhsFsP/nnNfvW2ZtNZy7fomx85ZS6CgAkfpzQW9P0yVry94I0shZyGVUByQtJOAtXBZWXtNmouwUm+vDxc+YtcSutl/jK+uMi3bTwENkgvu2d7XA6hiMPPNtB/orkAUHvlA+XdVepZA3lqMSlI5nlQ9xRJYvzWXn2vasPGHemH6JyhMrF1B7GjYvWvlyzsry7Wk01R3od9UivYWxalm2x0he9GRu37q7l2t5sQQV/1CtoGMK7m0JGPVaYxJM2Wq2yGzkF9l37jlvTP0633OGaM+jvyLc0b5QPV7TVqqmmSBciHuH4SCfAWKFyUE6Qc/ez6X2L9hj2HzgmzM0TZyB4VjL5KFpVucvLqg9Dgqj2UrwruObu/L6k1hPGF1vNBfes4cr5Mb3XubDxd+MtIm12L0XF8m7lDGmr7Y/89M97mL86LJnBWVwEAA5/RApYDCbq63X79BNX7KMyudbIF98TAsAXKAfsGE4CABL+gfHPe18TsDMmgotCgBAAomArkzeBroCRCEkBgQwo01egEgCrYjVNnm2gmKNWUI09KwzgFhQZTJd/vWQbNzDVdIptwT9P0rZpUF2+EhkqD4kEMFqZQxX4KA8YU8kDddtQScSmzvZcfQ7tREX176SbFaSh2j8y+HkMhgyp7Mwc+0p02rOGqcSiazdSEQAwx9jooIFR4fIhyOiP4CEqAGu32Kir/9yxz+k9x7ifi6DxFQEABtvHMUFjIkNkA2RyGZCFHBdtzM6nNqV8pv+YD+ZMnQGGCe/r4sJ0VB+5TAaJSzkvsZt6NgJgdZzm2eYNFMsVCtljzALQ5ut3bGPenGjajWuD+nimSV15nEYlaylEfwv7oo35Bmr/hv36qXwNFTYCAHCd2Ec3CRn+vfnIggi/q1du2ae/M9V4gHMBWBqU9HqCaIQAELeCpZEAcCIBvxHXblsndJls+lIcOtLdRQgA6bAshT3BaT8c2xSgDzH+S+ECSzUlQgBIhWTZ6AfKA4KBByeTEA5QZi9fEQA7k7Xt6z0mX4aMdTfSBZ26Ln95lH6G5wIweQB89bPpnecaqdtXDKdi/zvt57d8YCxl5dHLO0w0pDAZmzhjHXrnc1rPJAVuLlYbfXntfku3xbssGZ73bUvStq5fTbEQnVKW5zezoq2g/+/PmgePXWI9z9aHFATAxgnqF56urVzEbjCySIGIALOVOv7ZQcuItB2Wu0wtfUEAHDptWdP5RdUnapWssVDsAfOvTpj7T1xtvSz0XljzBtXk8+RyGfJiEX4J3dQzEQA//WZJfqWZ+lOUsLMqmxTISP73yyOWbombLDdc2xUa20FTQoNk7/Eh5ljHsFP3/7hqGfbeTPNRLkSYCICDP1u/ff8N1TrkwdGEqw+375FO5hmoTWMW66eJcZv2h/WE+RACQNCqP2pcmgmAwknSxlsP7MntPjJuEIeQNHcRAkAaHEthL2DwQ7hKPvqQcn+lcIGlnBIhAKREs2z0BSUBXcsDlkkd8hUBcGiebmilSNkUT9Vi2qBiCQCaemAw0j8Ga6nOYo0LIAHuPLAnvRFvXM+k5jh3fSaDh8+jggsryNXbP2s5whDvef/WRO2rT9RQLEeu/qF8+mY3oOhbP5w2vz96mfUCUztvCYADH2v7VS0nTxRKxuDksdnpG0jefkzyFjcBgEiegxo11QgZv9XFYm+20OdW7tf3XrWbesC3D6kw5ENwOWXCrbvZSv9C0ZSGD/mRmWtf9MoYQ4rrHKPbUOFx3YNXIFf/VnznztUO6QSnDkMfOALgXhY9MyKE6sJnPkxygE6MXKgfKoQE8Jf1hDkRAoBLw0r2e6YQAKT3V1BIDO/wKNdZKBVUpFIpq+cZauM5UxQ/lnn8D2uvIfNN50oWBe7RSQ4AboxKUQsw/s3oAyf/8C+5CAKsCJRJ443ohNcIAAkAoQDwAa+AMqdHviAAmtak1KvHB29ExtX/XFcM4n5P/mXtM2iu6RfPleQdW4pO6qx26irE+ucZ6D9RvLIiRCd/JkhNvcB0moo2V7cPnTT3ZIo/XzRS+8QrTRTbUGKmSKdc4LJ/4y4d22miYbsQrRvchSoX0yl4h1JJ1XPeZ6dp/V/X6IE9pxuOuPYFMcq9XldBqEAdtzHQHFE+g+s5BfTu25n0qYs3rVfg+3AtpX2ilvKlyFB5B7WKeh7n3owM0p9i0vTvMxkw3hAAB1O1H1QuJ0/CjQvGqNlC/Yzi1L/686r1pxwjZaxRQV6xZhVF6/BgWRfk3VADR+LwNfhg/lInAcStK8pZkGeyUL8WGOzHTVY6V6uSlQ/VyVqiTTbEs2O9h5jyWuD6Z8MQ6YnBaKaOZGTRX/92xfIL0nMrYFi7mrJLWBDVAafffAgukINp3d2eTzuVgdZv09m/LXvh741rq1+LCKO6oLlX+v6svffoRca/nO116A16ODVoHnr2ehaZJzyjNuqvXD39jaf+NqypbBEZIn9Ro5G1YgodMZrpbz6cox985hrzZhBnIMD7BfUJSV8LL/A0sVHn/rlrX7Riv/EHyDMA4R4ju6ubNaymGKlVy/5XRCfRPdkF1Jp24/VJXCEqMIS/rWdxEwCea11akgAKecd705aJABDyDmEaH/JvjHtH+27lSPkopt9CRDL836A5BX3Zni1v5ifVvYQAkApJv+8H3P7h5B/K/UHcP7kIApwIlDnDjRMR0oAvAmD4Q5wvhAQAIVCmdMkXBMCu6doOdarKl7jG1cPisCWC4iQA0MYcGWanvj1rjotfXtTlGgyS9Emaro9XVs7AGRa4E0ynwjARFgaT/dvWsYY+fAwBZ1+4nAIoH8GZxDX6Hp7x4t/M035YOQKdpjsSrhVeYID+k2Gf1CPZsINt3PkjlA1bN1GvUircyQNkEBov3LAPeTfJeAj3QIglANYmqJ97tr5qfRFsH7rz7zlqGZu00XITNyaszfo47esNHpen4jamKLneqcS1+t5c8fTFSQDQdjr/bpZ93tD5xjW4pIqQo2Fg56DFiBBo5Wk08vUWYcNQb6b2r9urn8AUA8+m36Az5y5bBvWeZf6R6SXIRQCA0T1tnX44bg3ebUmF7vuVynPVR6bnFcIijp+3DY+ZZ/qd7YUMySNXjtMOqhApj0P5D4CQfXSxEYXORkxVRpzfA+l2J4Oe2jXZsJnpOWIKvQFSBeU7GNt5kmkX2xz8cT0JAcB3G1Ay7YqTAHDOCMJypnygW6xTU20931Vcvw8lg0rRUQkB4C8rUaxyQNI/MP7h5N+vqlUU66xJ514jUKaMNq/RIh14IgD6Ay7XEBIAJECZuYqbAFg4TNmAKaaYzQhnIwBgQ34/l5r75iT9Ei5jnMmlHrk7n564Th/NlG38wJyg3lUryFJcN0zIEHnw/VlbtOvJJ5eiHFsalBYSJI92bYcrfQinNbP669JRpv9mzrbgdXAv257cJta4hmsc+J4Ja6ZwA7hHDAEAp6bLx+k+Ra7VL7nJhYz/3AJqfd85+iQ+lQjGdVNV6tNetRGRFu7x9qife1nUrNfj9MvZ5l1cBABKTPjXl0fNA5LWW/5hGx9wWDxatwJVoHjDtR1Xgkdoy4ShEN2GflaO1TRu8aRinWfMPheJwkYACA1jAMLsk/G6VegEva0rDkK8OZz3MZGFd7Po6W1i9SuY1oONAABC5OJN28juU43fcD1HkADxuYaKVZ7EFFfWen9dT0IAcK14yX7vCwLA+b5ZMiZodZBG/prnjFGYy54Ww/RDSxYJ9tEJAeDPqyOZbODuD+X+iPEvGaRloyNCAJSNdS7OWSpR55AU0OkJUJxj+U3fxUUAwAnllomat2pWVkzFnfJyueEzEgACXXKZXJNR/GPG7p9MXRLXWq/jFiO5j6r6W61UO9wS26Gx7yCDvG2s8RM+CxjfU1W19+uqXaiPas72TCQCjNflFdUXrliJKT+Iy18ABt2cjfrunx91/Li6XWIIAJxXA3QqJl6aibSAfABfHLF0Z/IigPGKgwAQarSCAf7Ck8otKFwEler77+Jy4d0zU9O1RmXFfLcwAoG67RwNR3JxhawwrTvXfTi9XzhK26h1E0U68gYp9+h7niSOZ384IgzacOHJRAAIJdFgLCD/qlSQzXJdGy5c/HU9CQHA501dcm18RQDADDcgr61n6qs2eeaXYUtIW3LIuI9MCAB/WYlikQNO/iHRH+xPgASAMAByEQR4I0AIAN5QkYYsCKjRd+AFUGZIAKkIADC0YzqpqjxdW1aNLUbZgT0P44BJLijnt+WwpQefGuTOdcYnFMTH4bvqxolljtPdzq5/ExIzuW9WUPfqlWTzkCEB5JLjYroftxEUQwAUnmAqkccAbbNYqcvI0+F6Zi6ylXcb9uHcuYUSALDO383VrUK4dHLFha/bO+7ZYzKeuMgWyQkAHnrpKT/g8f28oE2eJ2u4munOe5lCTLhOmZneW441madbptPIuvDVVaZ1F6NzOG8ZMf04ZT+6WDcjLFjW33UuEJLw3FD9B0wYMBEAXJ4QuP6YTvOZQoD8eT0JAeDf+x1fEgCFeqrbolHLXnBFhU+ITUmjSAiAkl6BYhvfafxDtn84+SfGf7FBXXo7JgRA6V1bX88MEntBDCoQAaBXpVq3OGPtiwF9PifFTHKxubMziYo7XUckhOnvf+3D3kk0fs10H650IfIcyPrhrK3HqMXGP9mgwRrKyMC8lUEntBtv2Ox5L24jKOb0UuhyCSUAsJ4RaFC2cA4umZhKL3KRLVITAGJCPGBuqDrB5PAQWYy78U0fHzRH3wuXXIvpxJyL8GDDEeeVwTYfpnU3mZnlZhofSKe6j8lfRqTQUyqFrK4CJQlESTl/EOtWjKv2wEaogFw4A4Hr1J4NTxx5h/II3ENlHruNX1WYhNN5+fN6EgKA6+1Tst/7kgB4+K6aht5Vg1xnzZSUtmSRcR+dEAD+tBqSyQLGvwV99A8/knVMOipbCJRqI61sLaVfzBZIAMgJAB4BpZoE8DUBAFnN524vGJp+iMphW2mcXHxiq3F9CjVynX3gMvjDd1zxyNBmzmBl7Q4t1DtQQrOKzv7YTsmZXJ9hc5aRZZ87JM24mk9cvdCnRyg2OFIEYqx/vWjp0y/FfFLo+M72388Pii0XLh/nej/XKbLUBABXXgimuQndnO6drXn78YqKha6eIXyJJSYZRnZVVRjQUbXDNQkk2/PCtO65BfS6liP1k8WuoxT3SUUAcOkPm6y455eJNPTn9SQEgBQaWXx9+JoAKCxRqZjlOiNvCQAghVs1U76DqqN0ROUHq7mWH0TvoAJERGZAlZ7fr9g3jFluOsuVtweHNp93LJDui0domj9VUzFQraaeQyFJ5Z1hPCCHzSa7VWCiDx8/Z97CVAFI6ErDmDMHKBs+U0fVCc3/fyjcr5ZCTqOk0jLwIi28EPFvp2XZKNTilsFM/XjygvnzSWut58XgIFQ+P27vPPl3Gv/w/+QiCIhCgBAAomAjN7EgAG7bEegD/5ZaEsB3BABtROW0NsYu0c/hU1Mb77bPXDaQTZOFGrmufeGMET6GIs4tmivZEi5+/789BJVnMNM/3bhn3/LJ18ajTMkLhT7RQrHBGepSxJBCBvYG1eWrEWECnjeOi2tjKjUBwLU+TNjy2Zxy6ZRY939nv7AR/SEteItWTbVyHYspdp5p3W89sE1s95Fxg1A98qY9yD65l7JWi0bq9uGhVFu1kmrmWWJRjAcAkI2vjCvoJWajzUTI4RJ44t4R/rKehADwRjOL/15fEwA4XeV6zzKhsCZe07xZXeVcpYKugyvpirsPSPDrd20zes0yfSnkueR6x+6cpm1Xu6p8ChjgnKvGUUGI837UALzWxvbU9SsfSg1kKrHI1g/C4eq12/ZZvecY9wvBgY9sAdAGjH0b+kC2fyAAiPEfAIvmzyISAsCfVycwZQOdAuM/DH2cngCBORMWqYubAAA3ZHSquPOzA/pFTCXNcOJhCQCOxH1M0xRq5Lr2g0ucxBUziYsJ5lNuKamvqtrbrVTbUUb36qyKhjYwNpr6N89AHbpw3bZr9mbTGbHeAUKxwVU18MbQcs4TuxFG87x+l459c6JhGw4PqQkArkRzTGvCtTn1vA8nN0rUeGzfCXOsNy+YN55VjwsOknV37YPJcMauOwfe3sgG98a8pS7fsJq9XIMaqmZIzgZBauoJlVJWXy6jy3EZEGIIALHr6ZznyRW69Z6VDXAkkd+uJ5oIIQC81drivd/XBABOp7l+zzwRAON3Ul/dnBAt9TbXc4tFD71nEJn9/bwdhhFcnoDO+5nesZsPW/p2/Z9qVGgQ1UeoLEB83Mygp3Qab9gqZJU3TlC/8HRt5SK3BMFCOnC2RTjkG6kvRi/Sx/E5FBEzhJ/eA3H+kPDPgD4k5t9PFymQxCIEQCCtVmDJqkHiQk4AcOkqdXrGRAAgt+5ctDGAjKy8LxrFx6PT8atmK3X9fq791MGf7ceXf2m+z7sDl4b+QgAwnQSyxbzjYoKtVurv5fsKuq3aTT1gw4OpbCE7hrTRZKFO3X1Af75oj2G/EO8AoQQAztgRe3LuOqd+7ajI0d2Ct6uUVEPXv7MZMIFIALzbkgod31e3HZVQdC99KOYh4XEPk7cKbt3FngTixIBEepP6aNpViVJ00Kip55E7bkWhG3TXfsUQAGKNX+e4fEIR/Hk9YR5iMeAzd9y64ww1rrXjocaltokvCQCm/C1CQmUgLG5oJ91GRNw19XZRwHMM5dToP3G19TJXX3gCgPrbYqfuBKnolmLfLRC+9ud1W0zPZON3XDLA94XhPso5npUU+NyLbSOy8ovo8Ur2Rjjphw8Y/0b0AS8AchEEvEag1BlmXiNCOpAKAdAtJwkA/5YqXZOqCoBUYDv78RcCAOT5Zp72w8oR8kTXTQaqRnAmcY2+By6z/qF5uqGVImVTXDERkiTP4Q5fTT5PjGshxBuiOva/Xb1jXxi/wniYyzNACgLA25NWwIlJDra+A5EAYJqn1M+Psz8mV/TiIgCGdqKi+nbQxQUHUT1cwzm8nR+XEYkzEMQav05ZseE/HiU1/Xk9YR5iMSAEgLcay+9+XxIAuDUFKRGBu+/VOP1gLld0MP6HdNRtxpKX4JVmp67nFNC7r922fX89w35PKaeUzeqpni8fLuuqVlHPe4b1wNhQonblfn1vLmKcqcqHJ8rI086C5LiQb6CO6U326wq5XIO8A1poNTIgISGks8jFN1yHqeQrdIgOS7JNJvpIVr792Plr1hM5RoeBS9WvpqxdJUrWPEwna6tUUI1wRIWUxCs/rSuRVk63fzj1B7d/YvyXyDKUzkFLlVFWOpcooGcF+gUeAOAJAOEAcJUKnSMEgGELl2biTvSZEt/hPAbEJMkDN8v43kEjw0PkfZg2LlxyQ8nEUxdsIwfPM51laksIgP+QEUtkCAkB8GeD0duNqFfEFUUbUdnK8/ey6S2hwdRTYUHy91111l8IAE9jwZ/XE/AjBADXW7Jkv/cVAbB9mrZt/WqKxZ4n13xC0wAhplKjDuPXTt+5dsc2jS2uH4jBgZ2DFmtVslaeRrDBSH89OFUfg6uY4lwdTgIAERB6M/X/7F0JnE3l+z/nbnPvnd1OiiK0S/mp9I+KFpSkDEqhCSNjHWNnLGFkyJItIvv4JakooeRH5UdafipEEdnNPne/9/zf53J07nXWu8y9585zPp/bZO573vd5v8/7njnP932Wrcs/tYziCzVsUIfSLs0yvVEthR7kk6CPDCCnWgiE9b070rzEPyQICAfyd+PdYQusM6Xc+Gdk6Bq0udeQR7wnmvuvulB40UV2JYuOzhr/QIpAuT90+49iZalRtJgwxtQIfCWSWXPV+CcZXimoEhATJAASANIEgFCtdz6DkS9ngJykgUL7CMZ+OyPunrtv0fY2GelHCRlQVcmek3JxjHYCgC/pGjt/9ACQXgkV5QGgJHQFwovcbuq83cX8fKmI2XPgsOubGR84T7MnkIGcPleUB4B/vgskAHzXIIYASO9JbotwEwAQijOjn6lf1WR6oL/hC3LYHMz216db+ogZ39Bu02Tj0w3qaOaTU/x/stuT3xNvs98+3uvonbPC+ZfUzMEIXznSnJMUT/XkkgBgRJ885x7yzBj7JqE+xAgA+Bv31wXXyA6j7B9JyfDFDGPPWlU1Of7eCFIGOO97UgDu+6CPhUPNq4kXxUNcWUORSFdq7hH6Hox/MPjh5B+S/uHJf4QUEcvDIgEQy9qNnrnBOgMPgGTy0V4VS9VrDwkAaQIA9MxXF5zPuLoukz95SQimvrv/0oc4zpb36DukJlEdrsTL+76Q8W0VyLy8dZ+jG1+sZSgIAKmXJznbl6+MHdwXazkAhPAWIzrk4Ke0TShDAKam6xq0a2FYx5sUi6x/h5v6paiE2vz9cccXize7TkiFpUQLAbB3nnlKUjzdi4utvydCNOtTav+IrZlAdAD9IQGgbCeGmgAAA7PDv/Q1mt2uua96ivZZk4F+SChe3e1hznx90PHyoAWuI2JSgzfapN7mtXo9fT+3ndz7ufeAfPMGmReZjfQT3N+LhdQJrSv4PZAH5y57cp7Itq2Qg7ygAe5ifpmZb+myZidVxNfP3vmmGUlmzUt+Mh9ft9PZ5a185zk5Y7NtBMqGXtz8jb3j+PdcJ5X0FcVt2cz+8JM1/l1RLC+KpmIEVG2EqRj3yig6Gw4AngBsiUDV4oAEgDwCILurvk73x/WbiJFTl1W2v/uk90XpNfMGboIkqIKw6yd32qC5tt9CvUjY8mkP3al/NiWBflGroeoJJUMqsXjWtBxgzfaXQSkBEK4qAGBEtn8wbhPXw0Gsjj3MQ40eAELl+kiljOUtMy1jQ71GhPoLJQHA93IM45KX+v07fnAMy14oneSLK2cgxief4RksqcK3vvz1FM36BEwDDQHg3+eeXc37WX2MIP/1hQSAsh0sRAAo60V5axInf+mXP539X3rTsVfq7n/nGNuQEq2Luaf/8Gw+W+AZH0jJ0PdGGJrf10i/ghvaJhWKIOQBQHIIfJMxy/KylPs9d458JXo9IhWGQk3y8f6t8zBlPx939Xp5muMbKX2o5HuWAIB4f/g4VSI3iqlCBJAAUKHSVCwyhANAvXLICcCGA6hyOkgAyCMAQLl8hg7XsObDUm6CpVAsnuFp+lovttZPIeXVnvQnApS4gosZDrtmm4ZVTdYM5cobCvfFDycZn7r1Bs0CIjck2vRejMRLkRoJAJgXn3FldzDfpU+3dJNyxQ3FOoE+QkUACGUWB9fgRZ+Wp0kl9+KbD1+pskByAATjmSJUleLMZfdof6MnWvUpto+l1hHf3pLSAfSJBIAUsr7fR4IAcLmpo7t+smcMme86LEdavr97cqva8PXPVyYX2gmR1ELrChLeBuJdt3qU4aG7G+iW0xoaDnG8FyEACr/+yd1l4Dzbr/4yA7Hfr6OpfZUkqrlBR9cjnncNyd8p3f7fXL3SZ9q/l4Mhtw2fzoPNv6JUhgpoz578s8Y/SwhUwNA4RGVDAAmAyqbxyM8XQgAgHg6IACABVLkGkQCQTwDwnYRwDWt/9385yYVCvYyFXCyFTjiUegDwGeqheHm5LnSCACNVnkqtBABflQiC4QVSEqvzyCWuP0K9Jvj6CxUBwLce4MX8zEVmxJMjrWuVzkWo7KaU8akkEaMcmZZmxd3X/DbdKnJKCeFe3kuIkIpWfYLM5wuZyW2GWRbJmTPbRoj8kNIB3I8EgBKkKaoiCQBI1nehyPNOv1m296XCcNhZCO3HMqsn/8E3rD5EsJKZ8+0ZsVw5fOuKeNcVEyO8h1IjPNIGeKTHV6KnANqypf4g4R/E/IPbPxr/AQCJt8hHQJXGl/zpYcsoRcCfBAAxVbUWkQCQTwDwu/gzlt9OMK8t32E9MLWXOZ+cEDRj16rck3E20d8tdbQPJpqp++L01O3E3TL11AXXaDmJjfz3hjcb+42apdwybEJGulICgC8UAsYXO72R2rt8uMI9UqfiaiUA+IzLQE+zWGxZDHVa+hai6zLifn+UZNU/c+oS81laju1Lfx2EigDgfTEXOU2TWgtzM423t7pHu0GjoVK5baWMTz45Aqm+wY7JR0gJnXpGgz5Bbr79EEhlC975kP6ldAAyIAEgtcJ9vw8rAUCIOGIkX7DaqT0//+F+b/BC+09Spf78pReSL9DQErZ/3r9RIm74fOtKiiAW0kQkDHAgUnq1NbaoV5N+xhxHt/Iv8RsKEl3ZygtLazbhn530DsY/uv2HBWbs1B8BVRldqL6YQgDCAcBtOZF8VJcYEAkA+QQArFo+wwBiwhDmTAAAIABJREFUjX/+g/nM33CRaxRfcYk0r4sz0A9wd4bc+/13E59OIRfBlm/tnfwTASolALzloGaal5AkTu2545KEUGd37Hd0zVrsOqZ0d/MlWIQ+pE4v1UoACBEewbjNf/JmXKd6tbSz/bNbC2EYVgJAYK3JWRdCtcqljE+hGOEyi2f949nWYUoMHwil6fa4HnJ5NJCzH6NBn0IEgH/VAjk64HvGwX1SOoA2SADIQfifNkIGNnme/mF3UKLPUkI236zTMTfyJYKFuvTnCtwz+s+2rZZ72s8nOf/fEsZ6inj4HDzqPKBstv+0vqW25qa7btYv5BJ9YkZwKD18wkUAsAkYG92sbVgtWdM40UQ1JTpqotUydchzOV4MqxggAND4D3Qz4H1BI4AEQNAQYgdBIMAmBkwifQAhoJr1iASAMgKA74QSTqoLSjyf1K6qmczG3kslNfJfa3yx9YEa1XzulULeCEoJAJCbLxQCfk9irr/InGPppyQh05z+usatmhlWazV0HaWEgloJAJjn9jzj67VSNON9cjUEUFYK+urTkarar0N8vl5L3cbFUCwBZTgJAOLNYP/9b0//58fbPlfyTBUrJShlfAoRAFJlMP3lA4Jr23RzTko89RpXN2BQfX/U2bN3rmM/35wirU+QiZAnY5MT6AyfNeChCr77xdWt72z7ITm6WDwk7s4H7tCtI4ZZFf/2UjqA9kgAyEH5nzbBVgGA0nrvDDZ1q12FHuJ/qgyjKI3395f+06mmLuTUOk8ouayy2Yq3Fkv6Go0EwMy+uob3N9F3TDTTT5C8ADdLGflis48RAgAT/oVyQ2BfshFQjcEle0bYUG0IwBoETwBILKOanABIACgjAPgSGEH8NnEPPklq+zZnF61UWSP/xf0+yYx8byP9Kv+STUqNaiGDWihmMxACQKiUErixl5RTK16ZbsmRc+o0tLO+Zo+n9CuJ2/qdPniQfoot1JKHMy2TxR4CAi7PCx8eaJki9fAIlbu0kNEjlHSRlUvolBnKWhWWMgufHm3NlXNqDafPE3qZ3zEa6Lb+cxY7/Q4VAcCXUAvksNo9Xw5425oulwzyup030S7hM2K8hoxEmS6xOuFQrmzfL+5eUkYwGP8fTza+ViNFM+66OuF2ZvOjwyz9hXQSaX0CRnzlxeD3cp8hswfomrS+x7CE7Ecfzwd2XQVKAJBM7Yemr7S88O+9VKnUvqxs3wdLALB4pbWhkrNeiF9kNFCP+GMI5NXRU+5BL+bYdijFV2xfKe1LTnuh0IJoIQDgGbE82/hYozra8Tot0yBUxIiKCQA2vr8MHvvwqJajZ2yDCIQSASQAQokm9hUoAqwnAFQHMJBP1K9LJACUEQCwMHhP+/xWDPEImNtqsDVX7kLyutbnmReQ+MCO/vfILacm9AIvdnoZCAEA8vGVcvLKTYx3u5M68OVPjiyh8m8w13eHGFreUV83m692PBgMi7dauktlkOfLvk7i3g+v3uboPmuj87wY9pEmAEC2TZONTzeoo5nPLa/FYmhzMrs3fOUaJlZjekaGrkGbew15xFX9GvHEzpnEx/69dZ+jm3/IB/t9qAgA8D7IaB+/UaejbvXBWyYZBCeYi4ca06unarJIzgp4bvJewRAA0CGUPTt5zjWu21T7x3xGPBApo3uYxiWa6Jf8X+rl1juPpD5hjkL5OWBPwnpa9ok1c9EWqsAfYCD0pvYx96qRTA3hZkb3byeHABBKEnr8tGfA8xNs2+Q+DytLu1ARAICXUALYK49lqvTXk+6MrpNsXynBFgmAf9CCZ8SYV8zTE4zUc4oNf8jHQFGXrHbmy9MXmc9vravN45a8VSkBwCb8g3h/MP7dsNSUrC9siwiEAoGoN7RCMUnsQxUIsDkBoDoAeARE9dpEAkA5ASBU+oxdnWIlhcRWsNDp/ZUXOMZJvAx+LSqntpDTnP9cKHYXw+/rVdfUILHfDyXG008btNQd172YSLiVB0oAwNhfzDD2rFVVk+N/WsrK63BS/y0s9Xz265+ub4ptlA1krV9b2zo5nu6o1VD1+F6i5BpbMAZf2AT8nrxMWZ1O6iAx+uDFhLpYxHzWYbR1Axf7aCAAhNzNWTlB5/4YJhsp4523GB5LSaI68upb5st+qAgAkHXnTHNGjVRqNN/ac7np42cueeZ/+p1718KPHZegPSTE6vRAXMM7btF2STLTnbj1wK+sHaqE/NfEXVdA7MzZWP7C+9uoQr49JMtQIXuB5Fn4s7CEWnfoD8eXsCYb1dXdclMNTdt4E93RX46rssg2nCKpTxaT3XNMw1IT6MF8e8v7DHFTP5ZamL2EELgUp6OTEkz0I3EGqql/HDkx9r8y6DV3c40UOQSAUAJBICHI2L85XNTfIKvDTZ2Ystby1rZvvTXCK+0VSgIAQARCrm8781rijebrVUW+U/JsZRUia1+FUHvR6gEgRq74Tx/2GXmGFZBn1rFyG7P/xFn3rrW7Hb+waz1cOQhCqAY5XYGhDwY/ZPuHPYwn/3JQwzZhQSCqjaywzBg7jWYEWBKA9QQAWaNyjSIBoJwAEEqExy5IkrzpP+nTy18JpKb7FTde3XT/UIBAF7uU+28wBADgsHmisRchAcbyJaJSKjOcWh844s6QW9ZJKBeB/7g2B7O9eT9LT+7vo4EAAHkAwy9yzeOSzVQfxadKvAAztjOXPZP8a9X7Nw0lAaDk5Vh0TRAjkRiI331/1D3lXyQcgHiH1GXbCyWxFDNUCBFXQB66NO1XUUD+upSHJbe/SOmTlUHMAJQ7b9gv3/7imUGSmq4luQCqs/fJIQAEPUL8BoeSdJu/dj43fpXzlFy5YrFdqAkAwEgsj4Nc7yqxfRVo9v1g9BfpEIA984Sf0eBhZ7UxO06c93z0yV7bD2t2UkVic40BAoBr/APJDkQAXohAxBCISuMqYmjgwNGAAKxJyAUAiQF15AP/jrp1igSAcgIAFhdv/XP4Ioga6Oyi3TzZ2L5ebe1UckpeLeCFTOQotVKrBs+zTBSLww6GAGBl85Z0qqvJE4rflpzDVcNvzRfOAVKu+9y+wPCcP9i01BSneUxsDL4Y5GghAEBuMBo3jjd1vaEaPVHMBVsKRzCqjpz2DOuSY9sl1TaUBACMddXwXExOHh+UGpvve8bDlJ0v9OT1m21b1rAecUn3K6kpliAM+hMyEH496Zp4x826PJJkkmRLl38pwdK/10jokytDTk/9Tc88qH+X7xRYFAGyDy0OavvkFZbMf92hq9bxobjNSgkA6H9HnjePwnjiwQF/93gv0PfPx129Xp7m+Ea+VmKvZTgIAEBJzDvLIpHPgosyf0lZ/ooy4dROJAmAOQONt7W+R5vP9YaBuYLb/sVCz8y+s2xL5eS8YfFROQHAGv/g8g/GP4lswAsRiCwCUWdYRRYOHD2KEIDSgFDTOioTAyIBEBgBIHTSBafYH+92dg72ZKtfe6rKq+3MExNMVDtFp+tX3Jx//uGYe8JrM+ySZZpCQQDAXoP4yOzupsyUeLqXbCPW6xZMHz96xj2p1wzbl3KS3vnva28G/PbmlSQOnrgx8198J1bRRACwUoPOe7YzTzAZqfYkHh5CiGRdYEwVlTPLZ6y1zvt035WwB6kr1AQAjAeEzKwB5uxEM/WqXPkhXMNqo7as2GqZyI1P58vvQLxZtjyaZenDt07EDAQXTTFDnzfnmuOo9lJeFiBPiYValbvaMlMulkJYV6Q+/WUAXUzvZ369WiKVKWc/winmxSL3rGfH2ZYBvnxGihwPAJBDjheEFKEjtX5j5ftwEQDi+QAY58lz7iHPjLFvksKRr+pNoFU+pMYS+z6SBABfWUxYvxeKPJPaDLMtUzovvsSpKsoBAKf98DcG3P7R+FeqfGwfFgSQAAgLrNhpiBCAhIBQHQB+QnhA1FxIAARGAIAC+WqWixkpgSgdXuTG9Ih7smYV7ZMkw3NTYlhVIeEB4FVy5YLkQgxdRBIFHi0uo3Z8vt+5SSxxnL8MoSIA2H5B3qw048M31dI8f0Veqvq18kjeREh0CUnodprEIW/dfdD1YbBECYwLieTmDjS9SEph9SAZzG/xwQfeUhiqeP9vrh7c0IJoJAC4GILOa1fRPm0wUPcTDJO5JabIy2c5mdNFUuP9x7/OeT6cmW/bIzfbPjtGOAgAtm/ISJ7+pPH51ERNB0LMNNLQTMo/hjdjI7kZChwO6sDZAvdnb66yb+OTnS+8Q6ysoRwDAYytR5saehFS7UniXVPbm2Pg6pp0OpnDl0qYTbM3WT8MdVw6u4fDqU+hZwuMPa5nXHsydhrRxZ0aikny6oKdt4s5RPSQP3mFfQtXD8EQAKwsJB/AvXc10GYa9XQzsgaq+pMvl4s9s1oPseYF8lyMlXvCRQAAPlPTdQ3atTCs40u0Sv5eHF+309lF6m9FZid99d7t9Bv9K0MUlzFLSbWVCRWlBzn7W64sSk7gr1T9Ma+LM9APcPuXSkoqJgtftQ4VEABw8g8GP1TysJMPuv3LXXDYLuwIIAEQdohxgCAQgPUJxj+c6hnJJ6pIgCDmValvvY4ACLD+eaUGESePCIQAgVAaCCEQB7tABGQhEE4CAATYNt3UvXZ1eipfolaxMqFc4fctMC8yG+lnfA1g6veFW8o7S1VqEQJhy1TTCzfWpHMZii4nxvRZQgqeKrVRB7fscW7kCwML5f5WQgAIEeRCZXXlKJ3PuynKCQDW7R9K/aHxL0fJ2KZCEUACoELhxsECRIAlAYAIQBIgQBCj4Ta+EACSpT+ol6JomBfKgAioEYFQGghqnD/KrE4Ewk0AiIUCgNF5+JSnb1qO7Usx9K4a63ncnA7BuMBDuNik3ua1ej19vw+p4GaOv7fV2XneJudFf3lCub9DQQCUkJCrlpkWkvxW2TWzr65hm+aG9SQnSW3unVFMAMCpP2T4h5h/cPvHMn/KVI6tKwABJAAqAGQcIiQIQC6AePIBT4CoTAwYklnGeCd8LsoFJZ65rQZbc2N86jg9RCDqEAilgRB1k0OBYhaBcBMAANzsAbomjzU1rOFL0iqnKoBgvhsPc+brg46XBy1wHVGiIKEkkSUWz5qWA6zZfH2Fcn+HggCwO5jv0qdbuimp9CNFxvx2gnmt62TrbiVYhrktGv9hBhi7Dw0CSACEBkfspWIQgOzIEMcNZAB4AuD6rRjcQzIKXxlAvjjzkAyGnSACiIAkAqE0ECQHwwaIQIgQqAgCAETdOdOcUSOVGn1dEkySC6LYQi15ONMyWWxKQve7yKn9Z/scvUYvdR2XA8kHE41tG9XVzvMvcwslO7/7xdWt72z7oWgiAECW/YvMK4wGui1XLrneE+w9YPzPzjRNTjLR3YQSkf590ZP11IjAcxLJwV9BGzjpd5IPnPrD6T+e/CsAD5tWLAJoQFUs3jha8AjAmk0mnzjygUoBeKkEAb6yQHYH9Z/06eWvKDkRUMl0UUxEIOoRQAIg6lWEAvIgUFEEgJDbPYjEMFTpoePO9O5THXuElAQG7MKh5tWktORD/m2ggsTpi56cgXOtHwqVw4NErYuHGtOrp2qySCJbUviUc8kgIUK5v5V4AICU2/OMr9ciZS39DXc38YDY94u7lxBpwc5wRoauQZt7DXkkCWdzsU0QZQQAGP+Q8M+GGxcRiHYEkACIdg2hfHwIgOEP4QCQEwBJABWsET43PhIPKbuskgqmiCIiAqpDIJQGguomjwKrFoGKIgAAoLWjDQ/f2UC/1P/0Hb4jVTAOjH/P0l2s9OWc/rrGrZoZVpP49Tp8gJNyNOdKrNRnxJDdefS06w9o06iu7pb6NTXPmYx0G1LNJIXvPlI554vMOZZ+YpVMQrm/lRIAw9P0tbo9rt9ADPgG/vJD2dAyK/Phz396Vi3/1H4U5gAeghnt9bUfu1fXsnY1updeS93tQx5crcDhj8eZy+7RTw63vR/hxcye/LMJ//DkP8IKweGlEUACQBojbBGdCEA4ABAA8IH/xysKEHj1SSp1z/+oEu6JBpz8t7xdMzVOT93P/YNOSir9OH6ZpUuwdcOjYNooAiKgSgRCaSCoEgAUWpUIVCQBAADtmWcel2ym+vCFAlwopKY+nmVZKAbkVRLgfUIC3BgKwOFv56ItllekqgmEcn8rJQBgnuvHGx+9vZ52IR95ogQHxsOU/X2JmRBvom4gZVKHcu8NNLGgkvEl2kLMv4N8wO0ffsK/8UIEoh4BJACiXkUooAgCYPhDUkD4QF4AuHBNR3DJ7J1nnpJkpl71MHQRocA9hK03+NeXB/Hw9D+CSsKhEYGrCITSQEBQEYGKQqCiCQBI6NevQ3w+OZW+zX+OUnH4bPuhnfU1X3pCP9+gox4QimeXxI+cgpfZqI/eXGkZKYc4D+X+DoQAgPlsmW7qWrc6Pfm6EAbJyXpfFDx2J3Xgy58cWdkLXcc/nRb33E01tHO4lRUcLubg6OWWtG3feg3wirzglB+MfSjxBy7/6PZfkejjWEEjgMZS0BBiBxFGAJIBAgEA8XFACKimQsD+RaY1RoOmdSTx44uf45OruIxZ+vBAywQpWXfNNg2rmuzL0PPdY7Uxn/eZYcnA2H8pRPH7cCKQPHtqd221arnkhdKnvCjjdv9t3bW3s3X5qlPhHD/SfSsxEJImjX5EX7/+MkrzTywy43L/Upb/7y6Oz3YWRXou4R7f8PTjKQlpL26gddo7uGO5L1zKKho6al24x8f+/0EgGAIg9b0FazQGvc/fXXdp2dKijCGif982TTY+3aCOZj55VsD7hs9ltXu+HPC2NV3MHR9uADf3tSON7W6qpRlJyISbZRMBxBB2uKlDPx5zj3tthv2A3LWgZH9L9RkoAQD9LhkWd0/zxro5Oi3TQNacyXydburPv855pnefbttquWraz8003t7qHu0GjYZKZeWFXAw/HHX2eDXXsV9qDiH8Hox/N/mA8Q/SQew/XoiAqhBAAkBV6kJhRRCApICJ5KMaEiAWCQC+Fw5/nckpoYQr3ReBfu2pKj3bm8YcO+Xe+PI0xzeITwgQaFLfUGVE9kpar/8//96Ih4rHU1Q8qShz+LshGClqu1BiICABECMEALFCkyeMfFaTktyysO+gEVG7OEUEiwQB4K1ik2deYI6jO/I8L5znLntynsi2rZCLJ9S2v7+JvmOimX5Cp6XraGgm5ZpxDM8f4kUH1QJKLcxXuw+6Phy/yqmYjFSyv6XkDoYAgL4Bv7cz4u656xbNq6Y4ugXxDqxOyBTI5eQ96fdQdInLxZwm8/3iwGHn5qzFrmP+MjWtTxmWjoxfGWegfJ7ZYqUQpeal8Hs2th9O/tlM/y6FfWBzRCAqEEACICrUgEKECAEIA0ggH2Doo35txyIBsH6c6ZHb6tPLhNz97E5m39ovnBmzNjrPh0jnMd0NZKEe8ZJ5eEoC1YNkjfZEYc1j1eKfOCbrPn2TRqvISyhUFbnuYlzOH8sXvt/Fvm9fuWonKSG4EgMBCQD1EwCJo4beb2jSaBal1TbwOJy7Cnv3fylW17bQvAL1AKhsOOF8eREAAgA+JeQDLv8Y748LRbUIRL2RpFpkUfBIIADrGTwAIBwAkgP6uPVGQiCxMWORAIA4xxcf1WWbjXRrwvDXgBMNcppaTtz5Dp8455mfvci2U6jkUbTpJ5LywGnJutFxz9avpZ2g0dC1QBaooYwEQOi0kvLOrBHa5MSBgj0yjM3516m+JWMm7wjdqNHVExIA8vWh5hAAQ6f2VeI7PD2NNhjaseEuSAD8o3s5IQDyVwq2jFEEwPCH03420z8a/zGq6MoyLSQAKoumK9c8uRUCoExgVK7z7xaY3zEa6IeVqIZMhNiDHFfBqzeDkU1cBq1K+oK2py+6JnQYZf+Ie18wOQCUjo/t+RF46XEqJSvNvEGno6/FGyMBELrVYujYrmpCp2c3knjuW6/1SvYQQ1NxNEVfqyrisdm2FA4c0Ydig1BDJ4LqekIPAPV6AKTMmtZNW6PaTO6iQwIACQDVPYQiJzA30z/E/WOZv8jpAkcOEQJRaRiFaG7YTeVGgCUBIByAzQugekSCiX2UO3kkAOQiFb52SACED1voOenNcW30N924mHioXEvo5bHY1muMhscIxVaDHZ1Epl62//hzWvmsd34Lr0TR3zsSAEgARP8qlZYQQwCkMcIWPgiwyf4w0z8ujJhCAAmAmFInTsYPAQgBgHAAlgSI6pAAOdpDAkAOSupvgwRAGHVI4itS5+Yu0RiN7a+NwjB215mzb2irV+1OG+Ieu0YAVJJkgHLQRgIACQA56wTbIAIxhAA3078jhuaFU0EEotM1GvWCCIQYAcgHANlmIUkgXKolvpAACPHKiNLukAAIn2JMvXrcaGrdciOt1d5wbRSP50L5nn2djXfd9jjJjj6eWxawMiQDlIM2EgBIAMhZJ9gGEVA5Aqx7P/yETP/wwUz/Klcqin89Aqo1hFCZiIBCBAykPZscULXrHgkAhVpXaXMkAMKnuJR5b71+nZHvdH5XkDujW3y79g3imt6dT2s0Va9JUAmSAcpBGwkAJADkrBNsgwioHAEw/OHkH5L9YaZ/lSsTxRdGQLWGECoVEVCIAKx18ACAcAAgAuDfqlv/SAAo1LpKmyMBECbFNalvqDIiex2t1z/AHcFdVDKraMCwPOrK9yvJ9z51pjEZIMmbMGn0I/r69ZdRGhqen96Lcbl/Kcv/dxfHZzuLwqSxqOlWzVUAMAlg1CwjFCS6EQDj30k+UPoVkv1hpv/o1hdKFwQCqjOAgpgr3ooIsGUCWRIAcgKoag8gAVA5FjESAOHRc+L4rOb6WxutIi7+ideMWIYpdf5+tEfppJn74XfJs6d211arlusTBoDJAJEAeBo9AMKzK7FXRCAqEGAz/UM1JTT+o0IlKEQ4EVCV8RNOILDvSoUAGP6QEwCIACgTqJrkgNFCAPyrMRU3qbfp+WrJ9At6Pd1EQzFJJKM6+UHyplN0idPJHC4s9Xy6dJvtw/wdVHGoVteTD1Lmgc+Y2tWoQj1n0NG30zRVhRhq3twOpBSik2GoAoeL+fVcoefDySvsW/57xPuHPCQXyR1Hvdlb1+TeBvr2iWb6/7Ra+mathkkgHNK1TPLe+TN0kcvNnLE6qD37jzj+PeY912E5VeT4qi/IEfzvi56sp0ZY18lpC20m9dDf+Egz3fNkDu1ImcG613R3BUNSTpK6aLUz+/73h+f9wQvtP8mR3X9s//ry/iUMl2XH3X9PA+1wg466l+gv/uq6KbQ5mAMnzntWj15i+/r4Ga8bZkivlIWzJ2oTE9K5nfrH+PPmCCA3uItL5xa9MTQ3UIGuO4X1MBbniROvlYyfuvtan40bx6X07fm8JjX5BUqnJetbk3R1bXtohrrMOB0HXefOry55Z9nX1JkzgvjEtWgRb+76XBea9ENrdbeSvQnPO+8eIf+5RNnte13H/nivZN6Sn+SWOJTlAcDKXyX5ZUqrvYUjf8DjstiY+r5Sz9zy4c3EA6H6Nbz4MJSpIKXZ4EPuAfBgM3NS5+ef0CYlt6Xj9E1J9YkUInoSl3giuipnPEwx5XIc8hQUbyn68MOt1LcHISZZ9OLTldQ93vWh1KODzCHl+efb0VVSn9PodbczNM19HnuI/EWU232UKSn9tPyTLR86duxW/LeAD3duCUNY66ZXu/TXxMd3Jhje4MWPoWyM232KKS/bZN/9Tb4l/8Nz7PwjrXe+Z5BUSUa1PzvkrL0It2GT/YHxD8n+sMxfhBWCw4cfASQAwo8xjhCdCMDaZ0kAKBOoChIg0gQAGP5vZZgGpybQvWkNTYxfqYuxFZVRq3LXWN76dJ/XrS6gq197qkqv9uappjjqKdbgl+qIGJ3WEgsZe7VlZjBjd2hBxQ/pan61WiL1mkZD15Ia1/97t5v588RZz9Tu021bxYzpcBMAYHQ3a6ibqdMyDbxkjYyLyP73yfPuKd2m2j9WQgQIEQCzNlj3vZ1pnpBoonqIyWB3MP99c7Wlx6Y93jjMkFyGju2qJnR6diOt097K7fA6w56vSsAV4+j3sk0fd3Zs3no5EIFEX+LJmCnTJrymqZI6lKxvMATFL7f7uPPXw5kluW//5NOwTh1tyohBr2mrpA4j+IruT0IGeCiX64B1738HWZeu+EtqSFEC4Otvi0B+Mm621LgwDjHO/nafuzCleOL0j+USELFCACSNGHyvtnGjLFqvayn3WXZNN2DY2qxby7Zum+DYtKVASGfhJgBAF8bm/xpLxxnayp2Dl3xyOL92/vjDpNJ5S49LrTf2ezECIHFM1n36Rg0X+iT09OuYWHIO95lzg4uzx22Gr2KOAFDBs0OuriPQDgx9OPmHgwJ4PwH3f7wQgUqBABIAlULNOEkRBPwrBEDTqN0XkSQAdhx0LnvmQf27Bj19p9IVRU7Ej3+2z9Fr9FKX7Bc/GANO3TeON3W9oRo9UR7hcL1kYMQeOOLOSJ9p/16p3CtHGR64+xbdXHLa/0/GeKWdeC0exlNmoz4aNNeSJeSVEC4CAAiMMa+YpycYqefkGv4+UySyWx3MrryN1gFyvTn4CIDDJ5n0OtXoR1Piqdek5Cgo8cxtNdga8Gk7n4qSZk55TlerxhyaooHw817EKCl2Hibu/2/O9FkbfG1JY5vzr1N9S8ZM3hHIEhAiAOxbdn4f36fHPMrgNaZkETNXZS91nTyZUTL2za/g34Y2jyQndO8yn9IbWivs54xj/48vl81dcERsXkIEgO2zL14xtmk9hjIan1M4rodyOnaVrd0wQM7JsNoJAK9Xxmvdx9Em00tKcOLTCfEzuuQ49mf/sknT9/KudZ58DXLWrKQHACGYUkcPe0OTnDSI/JX8x/NJTufXNh1l85SVLi2cPHOGmBcL21yIAHD+eGiSoXnT1QTLOmLDA9lk3bW3s3X5qlPQLpYIALU8O5Qsjwpqy57ws8Z/CRkX4/0rCHwcJjoQiFo8sk41AAAgAElEQVRDJzrgQSkqAQJsckDWGwCmHLX7IlIEgMXGfBFnoG7TaugbA10TDidzaPFWS/clmylZJ6hg/H+Rax6XbKb6SBmMUjKBC/rpi8y49iOt66Xast9/Oi3uuZtq6KaTMINr8eJy7+VtRwzponJq2ZMjLTl8p+nhIAD6dKSq9mtvXqnX0U2Dkp3crITE4SMALDbq83gj9YzUiSEQNh/vdnYev8rpfWEPySV0qu90/odk/3+FOnzCp8azkLdAMMkAeQmAU6cyCCnxEh1nfCKQeYJxY/nuQDfPmTNFCZ06rKR1xJU8gItxuX4uy/+gm1gyPwEC4HeK8VwgSRNbBjCs9xYy9qGyTZ90l/KsUDMBAORMfLe0RZo4wyOB4uR/HyGvBImbsHgAkPCOKsMzF1BxhieCJjDA+8Tu+KLgrXn9qSNHRMO0eAkAl+t78kc6jtbpJMlofw+fmCEAVPTsCNWaD2E/QABAaT8IpwG3fzT+QwgudqUOBKLW0FEHfChljCDAJgeMI/MBIiBqkwNGigDg0zOJty+1O6kfyq2e7+wupsSop6uRuPKWOi3VVMjIKy5jlj480DJBat2A8b9tujlH6LSYxKkXWW3MjrOFnu3/+8P1P+ivUV3dLfVrap4zGek2Gpq6zo0a5P31pDuj6ySb98RU7Fo8JO7OB+7QrdNoqCr+7WBsu53ZXVjm+fbwCde+Ypu3VJB3/NpV6PuTzHRbgsFtfKSFfyy8kAyhSAIIxn/fdua1vB4b5AXc7aFOFpczm0+cde86edFzQaehdM1u1f+L5HXoZNBT/+LToVwSx58AuG6eZHwS7/+fkxeY5b+edB3l6q7M6tnScoA1W0pHSr6PH/rGbf7l/cAF3lNUPKkoc/i7fH2lLpkzQ2M2v8T9jtxx2f7jz2nls975Tcn40PY6AoA4VpAT10OUTnefT8JBkpSQcTgPMGVle2iPx06ZTPXIqXEbEvtej8/w8lit+cRxIJk2xj3FyuR17/cw5xiH/T9UWfn/GK1Wq4k3P0S8DB7iJkDkthfDAtrJNioZpoyx2T53nT//kfPUqT80SVWTdfVu+D9dYkIao9HczDcHxm77omDG/H5ixqBqCQAgn96elkfWUlf/NePVk9vzm8dSvt1TUHAA8II22rgEo7b+TS00SfEP0nFxjwiFhRD9bi+YMbOPP4HlP07QVQDA+M8esEiIqCLzKKJsth3uwqLtjuPHvM9jQ4OGd2lTU9oSz5A2gvLL0LtQ7gWfOXqYi+6S0lWuo8c/hd/rGtZ/TJOY2JHWamrafvy5O3e/xgQBoLJnh9JnZZjbs6f+bLw/Gv9hBhy7j04EkACITr2gVJFBABICglsjhAVEZV6AaCAASFKqsvOFnrx+s23L+BK1Qbz+a8+Y5hFC4BF/I1ju6e4nb8Z1qldLO/t6I1Q6p0CDOpR2aZbpjWop9CCfBH1EqTD+1n2ObmKhCE3rU4Z3R5qXGA10Wx/jj8SwEgLj3WELrDOlkgvOyNA1aHOvIY+cvDf3X8rEm+KTFv0t/cSWeLAEABAoX+WZF5jj6I7+45AshedOnHNPFIvrF9MhIV4+7zPDkvHjCW+yJN5LjAAAIuboaXfmCxNs2/1vhhwTBgNF7/nfFVIlVFfKnNx+2qpVxvkaDZ4L5Xv2dbYtec9rdPlffBUDoE2gyQD5jDCfMYnh7C4ozCvKnbPsOtdootDkN8d211WtNpFbhg/uJ0dZbhKeQLbKlfABxu3503n4yODSabMO+M/J64beu3sObTZ19TfEGafzO+IN0U3ImJQiALzGrM32UfnSNSPt+/Zdn++DzCEpZ1QnXe2aU/wNQob4AXguF04qGjRimZDO1UoACOJG8jjYfv3tjfLcOV6DWfCCvA4jB6drU1KyrtO9QAiLf1/BEgApC/KGEYN68HXkDclJ4CktWVY4Z0meIHlDyIPUQX3I/Ukk9Mc3bMBLwpWWvl3Un5TgFLikCAAgQcoXr3qDb83FPdoy0b7vh1JunomYIAD8sYryZ0eonuNB9sPG+8PfFvhgsr8gAcXb1Y0AEgDq1h9KH3oEYE8AAQBEAGSXB1Igaq5IEwBON/Xbx3sdvXNWOEWThoEhN2+QeZHZSPu4NpMXPtdfF9yDOoyyfyQE6vA0fa1uj+s3EOO5AbcNGI5/XXCNFLuX2/6Dica2jepq5/m78FvszOZHh1n6CyW1Wz/O9Mht9ellGvqfeucQwy/mvs83F8Bg4VDzanIC/xD3e3Clf2+rs/O8Tc6LQhgESwBsmmx8ukEdzXzywu4TpytXfyAXECkrR5pzkuKpnlwiB5J5nTznHvLMGPsmIfmFCAC499xlT84T2bYVFbWpwOiNz3h1g797vJQ7v9B9gSYDFCMAwJ3b/vP/epW/Ne+QGC58GcR99ojD8W3Z5i19Rd3pBU5zwbvB8u3+TraF/AnaxAgAbwWO4uKZhdkT5ksl9YPEbYbGty4hGdt9EmpC1nbr7t0vWJetPc2HgSoJgCb1DVWys5bQhjh/MlFW3gUuDsm5E5/W1ak9n+xFnz3tvlwwmRAni0TXzaxp3bQ1qs3ktpHKPM+2jR+eeWfcXXeuozUaH28oovNS58nTmaVjJ11H5PHJkjhlfFt9vbrkefxPCU5oR9Zdgf1/h7oJrX0xAkBu+AhXnlgjANTw7KioZ73IOKzLP4SbwMk/JvuLAqWgCJFFAAmAyOKPo0cvAhAOAEQA/GQTc0V8v0SSAHB7mDNfH3S8PGiBSzRZGKtSITd6qTCA3XNMw0iVgcH+RmcghuMXM4w9a1XV5HA9CYBI+OGos8eruQ5v3Xf/a+9804wks8bH9dvpYo6v2+ns8la+81o5KTlL90oeAe0cMv61xHOkTuLFzd/YO45/z3VSqI9gCABI+jept3ktKc94P7d/pfqDe4WIHILHj+OXWboIVVcQIgCk7pODqdI2vLHrEHl+7sKgkqyxgkQUjMPnOeA9rT57YVjR8LEfKJFFiAAA49l19vyQkuxxgoQKOw5fKAP7HZsPQMiA58rK691A3Iqdf55OLxk/eRffvMQIAHe55b2iIaPGSRn/bL98xqxUSIYaCQDB0JPCoqlFA7MXKlk/FCm5l9rn9XxSbq+Zz74uLVtalDFENKwqGA8A3lAYIHwuF+QUDh65QskcUt+e3pOuWsXneQz3e2z2zYUDs/vzrR8hAiDQfRhLBIBanh1K1kiI24Lhzxr/YPhjvH+IAcbu1ItAxA0a9UKHklcCBOD0H0gAKKfF7pWI7pmIEQDkBPxCITX18SyL7JdWcEPflWdaZYrTPMZdKzaHZ1fzflYfA5v9HuLWM9rHb9TpKJ9SbSRefPvr0y19xNzO+dajkDFcYvGs4Ysz5zO8od/LxZ5ZrYdYBd1UhfbC1HRdg/YPxm0iOQmqXjPUSAjFz8ddvV6e5vhG6L5gCIB/5xjbNL5Rs5h7+g+eF2cLPOOfHG57X+m+fW+Eofl9jfQruHkVSH+2I6c8fV/MsfFmxBciAALFUanM3PZ8BgyJBTlesnVbZ2f+JkEvDOhDyOAmbsdfFgzI7iHX4IW+BAkAgUSEvHOGE+UR2etI0r0H/L9XEpqgT+tUPandkxsprdbHy8Z94VJW0dBR6/jGFnNlt279ogu31rqkvoROxl3OH8sXvt+Fz51bjQRA8uyp3bXVquX65HjweE7btn/VybJq/RlJnPwaVFk8Zwodb+7F/bU3D0DvAT3F+gqUADD16nGjqXXLjf5l9qS8ZwRl8SbjnLFAY4zzCU0Sy60hSAAEiGNMEQAqeXYoXechas8a/+DqDyFJoskmQzQmdoMIqAaBiBozqkEJBa3MCMDpv4F8IBM8nOJGdM9EigAgie8u7/rJnTZork1R8rM9c81jkxPoDO4CIjXev0ufbunGZ8wLGK+ixqbU4tyeZ3y9VopmPNejwOWifl+4pbyzf0UCIAz6dTS1r5JENTfo6Hp6HdWQ3Kfb/5urVyBlBPn0JScRYDAEAJ8Hg9B8pbCD7yEnwtKR8StJFYj/47YXIlGgDS8BwDD23//29H9+vO1zOeOGoo25R9c6xraPbiLuy3W5/XksljWFfQZJJxq8YnCvJAa3z9wDSQYoRADIceHmyp767txZGpMpzccIlBkLfu0eodPkAAgAJcQDV+akN8e10d9042KuS7tQWUa4T40EAIQ76OrUepgyxt1Fa/UNKS1dk7E7vy5MHyCaA0Ro7fOFgMhx5Q+UAEh5a8oLmto18vxKZ5Y6fyelMyfN5PWgktq3fN4nYt4fggSARM4KITliiQBQy7NDak2E6Xs36RdO/CHTP/w/W/ovTMNht4iAuhCIqDGjLqhQ2kqMAJAAkA+AnGl7yYCI5QWIFAHgcDEHRy+3pG371vvHVPbFZwi6XMwvM/MtXdbspIr8O9o12zSsarJmKPf3cmLmxQSam2m8vdU92g0ko38q244QGsXEqO8RiFEve/KkYUUTAE8+SJmn9jLnE/LCx02YZNbPf/ANqw+uSuaxI8/cr2Yq7ZNET2xN8OkdSKQt39o7iSVgVCKTnLZ8BgzJjm9xnjjxWsn4qbsD7gPeKItL5xa9MTRXTh/QhpcAIMm77MeP9SrLmSHoDeLfP58RSPISHC5bt+kFx7ZthXLl4TWEFBIAYga7lByCXggCMe1qJACkMFD6fUUTALxkk4iXhqz5CJBPJAzgEz5iRJAAKLcsL+g7aKysMTmNYoYAUNGzQ6mOgmzPLfEHp/5Q7g8vRAAR8EMACQBcEoiAfAQgHwB8IAkTkAAVvn8iRQDIyVzPB6NSAmD/ItMao0HTmtuXWMiAHNW9+iSVOqhz/AfkNL8Jt/3fFz1ZT42w8ro7y+lXqA0Y4b3aGlvUq0k/Q7Lwt9JoaJ9kZ+H0ABBaH8HOdUOOsTUJK1hKEiNCSIz3EstlwKd3p4s6PGdj+Qvvb6NkG6nB6IESOr1XaMAIuUErTQbISwCQ8mWWvXs6WhevFMwH4Y8BLwEQwGloSAiAAIgH7nz4ZICyhoWvD7yOrKqUBABxmTe90u3muNsbP6VJSGhLkfh//8ooYfMAEDLUBfSjZK/yhjK43L+U5f+7i+OznT7EsBAB4Lp4aXTxkFGKQ5pihgBQ0bNDydoIoi3X5R+y/IPxDyf/eCECiAAPAhVuwKAWEAGVIwBhAEAAsFUCYDoVto8iRQBIJe4T0qkSAkAo/r7M4lm//aBzbqDrRkdTmieaG2bFGeh/cfsIdE7QByTH6/AvfY1GN2sbVkvWNE40UU3JqXsTrZapQ17Q48VkDScBwFfBgIxnPXWRGXHwqPO6snByMb2ltuamu27WL/T1omAsv51gXus62XrdSTqf3h1O5tD0lZYX/r2XKpU7bjDthOL3lZ7cgwy8J6EKkwHyEQCEROA1esTmHegpsH+foSAA5Bifiudid+wuzBzezT+/QiwTAIbOz1Yz3FC3qq7+jc1IicbGdJzhdlqra8SQ3CHXld7zA1SODgIJARDy0AjU8OaKzU+Gec5ZvtrznHX5qlPctnwEgDdk4AJJxDls7Aalz4hYIQDU9OxQqqMA2oPxD8Y+xPuD2z+W+AsARLylciFQYYZL5YIVZxvjCEBIAHgCgKHH5gWokL0UywTApB76Gzu20n/kf2IerrWkxKthZl9dw/ub6DsmmukniCfBzVJGfqQIgE+nmroQz4M8br6DcOEnVtKRjwAI1pND6TxS3pk1QpucOJB7HzEbCu0HD3Upf3ver0r644tXh/sZBUm4YpEAcMvIQC+Gc/Lsaa/qqleb6qMjAVIkZggAUoYxufdLT2qqpj6tMRj+xdB0DSkjX/R54nDuKuzdnzepKntfIAQAH96QeV9O9QypvZU0aVxr/c11l1K05ppHEQnN4fWG4fUAUBjGw5UHCYCEdC4ecggkf30qJQ+l1kOQ37PGP5z6Q4giuvwHCSjeXjkQqBCjpXJAibOshAhAGEAy+UBeALZUYFhhiGkCoLeuXseH4jaTU+bqYQXxaudSBilUMViebXysUR3teJ2WaRAqozqcHgBC2ffDhadQaEGkCYC4Fi3i4zNe3UDr9E3DNXcvAQC10GUmREMC4HpNKMFE7QSAoVP7KglPPZFFm41dfAzfIBeoHAMuVASA0vwZQlPjrSghYNQjAcCfPwQ9AK6tLjD4Ics/GP+Y6C/I5wneXnkQQAKg8ugaZxoeBMDwB08AOMm4Vus9PEPxJ5WDsYJxZ/eXlS8OP9D+lYQACJEb4cJSjACAagBjXjFPTzBSzyk2/ME9laIuWe3Ml6cvMp/fWlebxy0DiARAuDT6T79CJ/bhGFnuKbgSY1dMzmgKAZA7d6H5KMFEzQSA98S7ft08SqPxyQciaz0ylI1xOw+7C4vWaczxd2nizS9z70MCQBaK1xqhB0DMeACQP7NeV38w/tHlX9k2wNaIQMXFLiPWiEAMIwCeAGxyQPgZNmINPQBCt4qECACI7583yLzIbKSfkBqNnAA7GYYqIAnujpXbmP0nzrp3rd3t+IWtllDRVQDQA+CKxvhi9qV0Gej3cpMBKjF2kQC4PhmcWgmApCljHtXVq7eQuPlDKVnRi3CHJZSbOU+5nD97iov32H/99Rvruo9Os/kQAiV/1OABIFRRAj0A0APAb9PAKT8Y/xDrD27/TvLBk3+phwt+jwj4IRA2QwWRRgQqGQLgCQChAGyCQNhbId9flY0AEIszD9f62jPPPC7ZTPXhO/knpeyKrDZmx4nzno8+2Wv7ga+UIVeuaCAA3G7m9Nqdzk4z1jvPhAsz/34jGQIglLU/XHOHuGjPWZKQbPjYD0QN91nTumlrVJvJbaMmN14+t+2gPQDm5w3TpiT5ZPz3OF0HC5e8m0Z9e9Cn5KgaCQBjRnoD8wP3r6O12hv81wYksqNIvgNPaelm9+9HvyjduPUEdeaMaNbySBMAocoBkDIt5ylt3ToLyDMWCPMrF+YAEMzjoHbyMITPXjD8weUfDH/4YLx/CMHFrioXAiE3UCoXfDhbRMAHAdhPEAZAose9ZAB4BoQ0N0AsEwBC5frOXHaPfnK4TXG5p0DW5pyBxtta36PN57rsX3k3ZSwXCz0z+86yLT1+Rn5poYomAHjL9THU5S3f2juNXuo6HggmgdwTSQIgefbU7tpq1XK5idW8xpbb9TPldl8IZD7X7tFqa1Ba3d3+SdvkJANU+0s8HwEgx/1cDG++cnBCfYaUALhSInIdrdc/wJVPjNAQKkfnvnApq2joKN5yoqlL5szQmM3XGXZkvex3Hjw4rHTeUkV7siIJgHBWAeBN/ujxnLZt/6qTZdV6H6Iy1jwA+LyTpPaR2p8dQT1z/7kZyDE47WeNfyAD8EIEEIEAEUACIEDg8DZEQAIBIAHAGwCIgJB5A8QyAdC0PmVYOtK8jpTr83kpL7N68h98w3pdXfBwrMCv3zaNqJKk8c0czzCuC0WeSW2G2ZYpHXP1KMNDdzfQLac1dAJ7bzhzAMzNNN7e6h7tBm65PpKpzv77357+z4+3fa5U/kDbR4wAuGLYrSSG3f9xZWfc7r+tu/Z29i8xpnR+Qt4FcpIBqv0lnpcAEDitl4WrQiM8lASAoDEvUtVAKQEguFbcrt/KPvwkzbF562VZOHEaVXlv/graENeWe5+U8QhtAwkBoB5sZk7t83q+Rq9r5jOe1Zpf+PrAoJ7HvGU1Xa5D5e+vfsH+1V6fMqExRwC8t2CNxqBvrUSHan92KF3nnPasaz8Y/2D4g9s/kAB4IQKIQJAIIAEQJIB4OyIgggB4A7AJAkPiCRDLBADg+O07plkJJk0aF1OXi/llZr6li5S7fbArUYiACGb8T6fFPXdTDe0ccmJ8LUFkOAmAzE766r3b6TfqtHQDLh6BJnEMFNNIEQCJY7Lu0zdptIrgDdU5rl0em21L4cARffxrywcyv9Sl8xdpjHHP+N/rsVjWFPYZlC3Up9pf4vkzt/PXbpeDK5+BLOZizksAEHLLffpM/6JROYrILa9r/oPNN9EaTVWurKH0AOBzcwdPFPelSyOKh4xeKwcjnzZCBnmYygDC2PyGuvuXsvzrczTInY9QhQ6Pzf5JYfqAfv79RC0BcLlgctGgEYvkzhvaGZ58MjWhW6cPaJ22ic/zSUKHan92KMHIry0QAODmD6SQnXww1j8IMPFWRICLABIAuB4QgfAiwCYIBI8APfkEtedinQDgM5jJS7PtyClP3xdzbDsCUdWkHvobn31E/wGcwpO+ipxO6pjNSf155C/3J+kz7d+zfb70OJWSlWbeoNPRd3DHCcYDgY/QCCcBAHLvW+BNYOhjoLpc1O8Lt5R3XrKZUnzqCH1umWp64caadC5D0eWEEDnr9lCnSm3UwS17nBtnbXSe99dLpAiAlHdmjdAmJ/p4cIAHRCBGotBaE6owIOVloPaXeD4CQG7+Az4sU96a8oKmdo08mvqHHKM8ngvle/Z1ti157w9ZhiBpJOaCL6jDmVOe09WqMcdnbOgrhB4AvPr2eArtBw91KX973q9Kn2XxgzNvj2t25wZCWqQqMR6hbUAeAOS+JD6cyPPY+depviVjJgf0PE4cn9Vcf6uXpPNJiugWMKgjTQAAfkorBwjpVpCgRAKADzL21B9ygQAJgMa/0ocGtkcERBAIyhhBZBEBREAWAmyCQLZSAPw7oL0X6wTAVWN9o1ZL+yTNsto9Xw5425r+3yPeUwBF1+45pmGpCfRgn6R+PG7xQgRASTmzvGWmZayiQUnjmX11Dds0N6zXaujaPi/sJJ/AbyeY17pOtu4W6pNPFjnEAfR31VjP43odQDLFQMMYoCTipN7mtXo9fT9XXpebOf7eVmfneZucF/3nEQkCwNCxXdWETs9uJKdrt3LlkZulX65+hU4wpYzhWCQAADM5+Q/8sb2CYc+1tE7ns6bE+hJywWfKLcsL+g6Svz/NZip1bu4SjdHY3l+uCiAALlu+3d/JtlBZ7D/IyRf/D78PWwgA6VswjMFh314wY2Yf6vAJKL8m/xLAnhROFSRGopUA8Ngduwszh3dT4lXES1DK0KHanx3yF4i3JRj6sK7gbz180OVfIYDYHBGQg0BARoicjrENIoAIXIcAeACwJAC4hCsOC4h1AgAQ2zvfNCPJrPFJnAXl9s5d9uQ8kW1boWRdzR6ga/JYU8MajYb2qb/NdyIuRADYHcx36dMt3X484X0pkXWJlRKUY8gHQwD06UhVzWgfv1Gno3wMYbeHOfP1QcfLgxa4jsiaxNVGO/KMr9VI0YznEgrwVYnFs6blACuvy3skCAChk/lgM9XzYZUyJ7eftmqVcf7fiRmwan+J5w0BgLd1KIV5uSCncPBI2XszZe6MDE1qymi/RI1O19nzQ0qyx20SWp98MfAkseNx69YvuljyPzwnZ10n5058Wlen9nxCCEKOFp8r3ARAoN4oYqUEw0kAADh8iQwD0bm3r7en96SrVskheoe/hdcuRoRQiAoCYOHssZrEhAwfmT2eAvv/DnUrf2veITnrLn545p1xd925jnhwVPFvL6VDtT875OADjxLygcR+YPSz5f1Eq2LI7BebIQKIAA8CSADgskAEKhYBMPrZUoHwEsSSALL2YmUgABYPibvzgTt060giO58XJTCcT19kxrUfaV0vR2VDO+tr9nhKv5LEw9/p057E4V4opKY+nmVZ6N/P/kXmFUYD7Ztki4x7mIQgpOXYvpQzLhj/szNNk5NMdDe+UoLQx98XPVlPjbDyZg6H73nJCCL3yfPMsA6jrRuk5Ng505xRI5Ua7T8+nNp/ts/RS25FgA8mGts2qqudR9OUj7uux0MVfPeLq1vf2Xbel98KJwCEThYZptT5+9EepZNm7pfCTMn38UPfuC2u6d35/jHkYskA1f4SL0QAAG4wb9fJkxklY9/8SgpHbwb4atXGEx8oHwOckCffFEyf8zJ15Iigl08KT9lAiKsnXgDLCoeOzpE6jU2aNK61rn7dOURv1fjkDCUBkJCT/VBcg4bLyR68lgDUi5XD/mVB7rx0sXlyZQO3cUPjW5dQGo0Picm2kVNKkn/t8Sfd88dFyHD1rvWTpzNLx07aLqVz+D5xyvi2+np1ybPE1/Uf+nEfP5FenDN1D18/0UAA8IZCgC7tti8KZszvJ6XLhMH9msTd23QJpdX65GZh51vJCQAw/OEDxj7sfXD5h/9Hl385GwvbIAIBIiDL6Aiwb7wNEUAEhBEA49909SObBKgMBABAJmTAEkvDU2Jj1s7dZJ2av4MqFoJ3WXbc/ffdqn2bhBLc7N/G4WJ+npVv6caXVHB7nvH1WuS0299whtPzfb+4ewkZvOwYMzJ0Ddrca8jT6+jmYotfigAQSkhoc3i+mrjc2vfTfVS5WP9AQiwcal5t0NMP+bfzMFTR6YuenIFzrR8KlTRsUIfSLh5qTK+eqsnS0DTkr/jnIjootlBLHs60TBaSoaIJAEFXZZfzx/KF73ex79snipfiB5WIG7lQMsBYJgC8+HkYi+vypQnFY6as5TXE69TRpo4dNoJOTOxz3QmwhBHI6kcohtpLAlitayzL1k7m07WhzSPJ5heeH6aNj3/Jn3jg6j6UBIBgSAqR1WOxriiamJtDnTkjfMJJ8EoZOThdm5KSRWn89iB3O7qkk/LxJSQEfblPnx1QNHrCNqn1n7Igb5gmMXGwf/lLYqLZPOXlqyzL170luMcaN45LHfh6P01S8sDrSB8Z5E00EADmHl3rGNs+Ckkj6/o+Csm6c7p2l3+yJdOxaUvBdTiSuaf0791LWyV1iD8RxG1biQkA1vgHN3/I8A/GP16IACJQAQggAVABIOMQiIAAAmD4Q0gAnK5CskDJ/VhZCAAxF/ortgZjtTmo3RcLmc9//sP5vctDuWoka5Ob3KRpm5JAd9JqqHp8p+9SbvDD0/S1uj2u30AM+OtOamDMMivz4c9/elYt/9R+FPIREDuQymivr/3YvbqWtaLTp6UAACAASURBVKvRvfRa6m6/XAPksJwu0dBUCncNnLnsHv3kcNv7YjuDL5nflblTRQ6n50ePh/aGJBz727X0pTcde/37mtNf17hVM8NqkoOgDt84Hg9zrsRKfUbIiJ1HT7u8Sdca1dXdUr+m5jmTkW7jLzPbh8XGfJE5x9JPLB9DRRMAKfPeel2TkgxhCj5hNUKJxULxROI1qkjHQskAY5EAAD6OPLYSfFz53e5TntLyf5PT4e2eksvFupo1amjr1O2oNZs7EEO2uj/2itzJvcTLjAWkCkNHXh0yHqvH4dpP2azfUQ5nCRNnqKaJN7ehNNrGXNLBSxjYHZ9rDIbWXOM6lAQAyMcX6gC/h/Ept+e45+Kl+Zbv/rvLsfHjS975kEz/8Q+3aqhvUK8LkbsTkdnnuXEVb5PPXFzuw2XrNr3g2LatUGhdixEnRI7fKLfzb69cTteJwvdXvUV9e9DXECOGbJXsAYvoOOMTfGNAclXKZtvhLiza7jh+7H/QxtCg4V3a1JS2lNHYxn8ebB9yTtCjgQDw6lKIBLmiTyflcv3osVr30nbHJcqgT6LN5kdonb6pP+lBcgd8Ret1d3O9hyoxAcBN9Iex/qH4w4R9IAIyEZA0OGT2g80QAUQgMARgD0I+ADhlBZdYIAIEr8pCAAAAQALMH2ReYIqjnhBypVcCORjOh096+qdNsn4tdt/68cZHb6+nXejv9q5kLO/LtIcp+/sSMyHeRN2QmqjxqZstJ7GgkDeCvxykxN/ChwdapvDJd5UEeJ+QADcqlZ+vvdPF/Lhoi+UVqWoCFUoACJRHI+esl+0//pxWPuud30Ixd/8+RE94i4onFWUOf5d7TywSAODtQOl0dYkh3SoQjL3Gf3HxzMLsCfOl3PfZ/hMG9m9saN50NTEqeYktKTnA+IYTeM/FC1/qb6pHXOv/OV0PNQFASRjOUrKy33sJA5frO9fho1N0d9y2hHsSDetcKrGg0Fq9bnyPcFlHb+LGPj3mUQZD2+s8AeRO5Go773ycjl1lazcMcOzYLejJBc2jhQC4guEzkLjSN6RMwdwh14H95yMzjM3uWsslwyopAcC6+wORjbH+CtYRNkUEQoEAEgChQBH7QASCR4BNEAgeAQby4d2blYkAAEjBFX15tik7NYlOJ5Bcl7RLLuwuN3V010/2jCHzXYfl3LNluqlr3er05Ovc3+XcTF5u7U7qwJc/ObKyF7qO85U2JGEIB0cvt6Rt+1bY5RGS+fXrEJ9PvApuExvW5mC2N+9n6SnUBnIhvPSEfr5BRz0QMJFC5lRmoz56c6VlpFT4AchRkQSAUFkxb6z1gOwecg1LOar1byOY1dvpOli45N007klqLBIAYDBbPt8+N6Fj+8W0wfCgIgwZpsx94cK4omFjJXNa+PfrPdFu1HAhrdX6VAuRGv9avoBJMyYn9evZUl+//rKwEgDwMAfDMRB82MkATgWFeUW5c5ZR9WrFpfZ5PV+j1zW79jXFuFznLgwqyRr7kdj8SeLK1zRVU8f7lz70uYeMZT9+rFdZzoxvePuCMI5xWdmahMR0sVAKUT1A2EBZ6dLCyTNniIZAXO0kWggAEMeU3vMm08Mt3lVKAngJD4dje/mSVZmapo2rmVs+vLmSEgBsoj9w92cz/EPiP7wQAUSgghFAAqCCAcfhEAERBOD0H4x/MHTh53XlAisbAcBiBbH1j95tGB9noFr5xw+LrSjif3/xQpF7br9ZtveF4t2F7l8yLO6e5o11c3RapoEsw5m85Dnd1J9/nfNM7z7dttVy1Yl2bqbx9lb3aDeQpIbX6nczDFX6w1Fnj1dzHaLJ6eSc4MshEyBUYe1IY7ubamlGEkLhZlnzAWDInBxu6tCPx9zjXpthPyB391YkAcCbpZwYRZ6zF4YVDR/7gVyZA2mnJBlgrBIARRlDJsDpsLlXt+Ga+PgeUoYhe/pr/ebAGOvSFX8FgjvcA3H9CS92HkFcrdOkxvQuZbf7b/fZ8xOLR07YAv/mS2oYcg8AdnIQBz8kI1sTb3qVojWQ+0X6IuEMjM2+pWzrtonc+PLUd+fO0phMadwOPDbblsKBI/qIkl0QPjFr6jg63gw5GHgr0EApSzlkQmJmegP9vU1zKL2htVxvAK+3h92x3bb/v1Osi1eelAbgSotoIgC8AoEuM9Nf1yQnZ4rF9bPzg/AIT0HhrKJRE5eBfkx9X6lXSQkAMPRd5AOGPxAA8P94IQKIQIQQQAIgQsDjsIiACALgDQAhAeANwJIA3r1aWQkAFqu0NlRyr7amdlWTqfYGHX0bMapJjOw/ngHEsC5xu6nzVodn/68nPOunrbX/qNTw5+oFDOe3M+LuuesWzaumOLoFiYuvTl54471twJWYxPe7XMzpUgvzxYHDzs1Zi13H/PV6JaFf/EpCXvwf9zuxMnrcdh1aUPGDXzS+XDVJ202rZepcG/9qI7ebOb12p7PTjPXOM3J21cy+uob3N9F3TDTTT5AKCXU0NJNyjRCAOTF0EVQLIHP6avdB14fjVzlPyemX26aiCABBN3yP57Rt+1edLKvWy8JE6fyutW9S31BlRPZKWq/30S18758MMJYJABYPc9rzteJatexNm+OfIKfzN14zzBmmnHF7zjDlZZvsu7/Jl1uyT45egAiIf6b983Ry4gsky/otxLZNurI9GQ/NUJcZp+Og69z51SXvLPuae+JcoQTA1YlckzUpsQORtRHZdynXDGhyMk52XwGR94DncuFnxe+t2caXXZ6v3KWScJekEYPv1TVqmEnrDc0Ymqp6Xd6MopJZRQOG5cnCnng3xD/W6lkqIeEJ4pXQmKHpKixBCwY/zTAFHqfrV6ag8KOiDz/cel1uARmDRB0BwMpMiICk9B7tdVWrpFF6b1hAEmDpJbhIlVTK6TrkulyQX7J01RauHishAcCe+kOMP5T3A+MfM/zLWPvYBBEIJwJIAIQTXewbEQgOATgpAiIACAHYq7hfg8MT70YEEAFEABFABBCB8CPAGvlAiIDRDx9M9Bd+3HEEREAWAmhQyIIJGyECEUOAmyAQ/h8vRAARQAQQAUQAEUAEohkB1uW/9Krhj7H+0awtlK3SIYAEQKVTOU5YhQhAbgDwAgCPAAgLQG8AFSoRRUYEEAFEABFABGIcATj5Z939Id4fYv3R5T/GlY7TUx8CSACoT2coceVEgC0XyCYJBEKAN5FT5YQHZ40IIAKIACKACCACEUQAjH2I84fSfkACYHm/CCoDh0YExBBAAgDXByKgLgTA6AcSgC0XCGEBuI/VpUOUFhFABBABRAARiAUE4HQfPmD0w4ct7xcLc8M5IAIxiwAaDjGrWpxYjCMAYQFsSACQAKw3AO7pGFc8Tg8RQAQQAUQAEYgwAqzhD6f8cNoPSf6AAEB3/wgrBodHBOQggMaCHJSwDSIQvQiwJQOBDGD3M+7r6NUXSoYIIAKIACKACKgZAdb4B5d/y1XjHw1/NWsUZa90CKChUOlUjhOOQQTg9B+8ABLJB3MDxKCCcUqIACKACCACiECUIMAa/hDvD/+PFyKACKgMASQAVKYwFBcREECATRIIuQGMV4kA3N+4XGICgUWL3ltjiDO05k7G5XL9kr8+v8vOnZ8VxcQkcRJRj8Dc+QsnJsQnpnMFLSsvXTpwQMaEqBc+SgWsU6eOtl+/zMdr1Kzxik6nv5Om6ark4w1pYxjGSf5T4vJ4zpaXl308dPCAd7jTCObeKIUjmsViT/3B6Ad3fzD8MclfNGsMZUMERBBAAwGXByIQWwiwJQOBBIBkgeAZgBcioGoEkABQtfpiRvhQEABms5kaPXrCs6mpKS3feKPviJgBJ4CJ9OyZftODLR9+V6/T3Sl1e3FJ0awhgwbkse2CuVdqLPz+OgQ85DcQ5w8J/tgM/+jyjwsFEVAxAkgAqFh5KDoiIIAA6w3AkgAQFgC/w/2OS0aVCCABoEq1xZzQwRIA2dmj7m94a5NZOp22gcPu2NWvX++XYg4kmRPq339g42b3NV+t0dB1pG5hGMp14fy5QaNGZX0EbYO5V2os/N4HATDy4ZSfze4Pp/9o+OMiQQRiAAE0CGJAiTgFRECECGCTBMJP8A5gqwUgaIiAahBAAkA1qoppQQMlANq371SlQ4cO00gYSzvWvb0yEwD16zcxjByZvYTg0VbOgiGhAMW/HTncY2bum98Hc6+csbDNNQMfTv3BzR+Mfviguz8uDkQghhBAAiCGlIlTQQREiACoEgAf9AbAZaI6BJAAUJ3KYlLgQAmA3NxZ3arXqDGTC0plJgAyMwfffs+9zTZoaE2q/0Ihxn45ye/xq9vjKYTvtBpNKnlRNe7c+XnP/Pz8c8HcG5OLMrSTYk/3wfgHo7/8KgkQ2lGwN0QAEYg4AkgARFwFKAAiUCEIcJMEskRAhQyMgyACwSKABECwCOL9oUAACYBQoEhRU3PzutSsXiOP9YaAXonh7ym3WFZMnzox58yZM4KnzcHcGxrpY7oX1t0fSvtBzD8QAXghAohADCKABEAMKhWnhAiIIABhAJAYkK0WAP/G5wAumahGAAmAqFZPpREOCYDQqPqtt2a/WrVa9anc3txu9/GtW7Z23rQp/6LYKMHcGxrpY7IXMPQhzh9O/cHwB9d/jPWPSVXjpBCBKwjgiz+uBESgciIAJACEA0ClALZaAD4PKudaiPpZIwEQ9SqqFAIiARAaNfPhKDckIph7QyN9zPTClvXjZvcHwx9P/WNGxTgRREAYAXzhx9WBCFRuBFgSADwCgBRAj4DKvR6icvZIAESlWiqdUEgAhEblwRjxwdwbGulV3wtr+IOxzzX+0fBXvWpxAoiAfASQAJCPFbZEBGIVATY/AOQGACKAJQHw+RCrGlfZvJAAUJnCYlRcJABCo9hgjPhg7g2N9KruBYx/rrs/lvVTtTpReEQgcATwBT9w7PBORCAWEQAvgATygbAAIALgwudELGpaRXNCAkBFyophUZEACI1ygzHig7k3NNKrrhc2lh9+wqk/JPgDwx9P/FWnShQYEQgdAvhiHzossSdEIFYQ0FwlAIzkJ3zg33ghAhFDIBACoHfvvvUeatlys0ajqc4KThKNW078deK1yTnjdyudDJ8MZeWlSwcOyJigtK+0tLRaDzzwSJo5Ib6dTqu9iWRDT4I+IBM6+VxwOBz/PfHn8WXz5885YLHA+zpFPf740ylpXdM26HS6O9jxSLm0X/LX53fZufOzIqUyNG7cOC6te4+Ha9Wo9YJBr79fo9VUIVwf7HdWjiKX2320tLTk022fffLhjh07ipWOwSczX6w3i0d8YnwnrUZb0w+Pyy6X81BhQcGHK1Ys3XLkyBG7Ujn42vuNWYeMGX+lHWPzeDznrBbr53v2fPUulJ5j75dLAIzLmfRI/ZvqL6NpjVmJrHz65Ovr4oULWSNGDF0HfWdkZDa4+557RuoNcQ9qaNpbVo+soRKC2c8Fly/ny8XMbDZTvXv3adK4cZMX40zGx7l6YPt0e9zn7VbbzkOH/7du8TvvHJMzN759KOe+f/YsYyW6Ae80xVeg+1PxQNF9A9fwh70Dmf4xwV906wylQwTCjgASAGGHGAdABFSJABsWADkCwCgAjwD4HT4zVKlOdQsdKwRA16496jzSutXkOEPcE9wSaELacbncx4/9fnjojBnTDoSKAGjRokX8yy/3yjLHx/eQa1gRg9Jpd9g/3/LJltFbtmwqkLuapAiA9u07VenQocM0Q5yhnRw8iBxFBYUFc2bn5S4TKxUnJh8YzE3vbTadECkPSI/J2MrKyletWb38rX379pVHEwEwceLYdW++mds/OSVlGEvc8M3b43Gf2LF9x4vr1686w/c9GP6jR094tmbtWmOJ0X+DHN0CUUXIgOPHjh7JgrUpdg8SAHIQDUsb1vAHox8+WNYvLDBjp4iAOhHAl3l16g2lRgQqCgE4/fevFgC/w2dHRWkAx6FigQCYMiX32dp16kwjRmeKEpWC8V1aVrJw+7Yd73Z8ruP6YDwAcnImta57Y/084hVRS4kMbFswwM+eOTNq7NgRH8u5X4wAGDNmfMubb2k4NxBZnA7Ht1u3bu67efPmy3LkgDZg6I7PebN79WpVJyo9mXc6nT99sW1br1aPtuqfEJ+Yzh2T75S5IjwAaK0mrmqVqjlkPcHzWfCy2W1bsoYO7MN6knAbdu7cteYTTz45Xx4Zcv0QQARYLZZV8+bNmijkmYEEgNwVGpJ27Mk+nPJDWT/2A67/eCECiAAicA0BfInHxYAIIAJyEIBnBSQI5JYNxNAAOchhm6ARUDsBMGPm2z3lGGtCQIGhZbdZNxA373u0Wu1tbDslIQBX6qdXGy92WixHUSwhMXrk8Fw+o5LbhxABQE7vl9SrX2+BUjKE27fNbv9izuwZ/eSEBIDxP3X6WyMSE5IypAxmIQycLtchl9P5m8lkepHbJhIEgNVq/bfRaHyKzCVRTGdEV6VHj/zeIzd30n7/dv37D2zc7L773tdotDfK0btYGzFCBgmAYNGVfT8Y/2D4g7HPnvqj4S8bPmyICFQuBJAAqFz6xtkiAsEiAEY/EAEQk8mWDYQ+8VkSLLJ4vyACaiYAxo+f8igxdhfyGWseD1Nmd9g+P3/2/EenT5/6w2iMM97SsOFjSQmJHbUk1p/rog4kAPk3vOSzyTkpuQSAGAFB+rWSuPzdhSVFn//x+7HvSfy7q3r1mjXq1q3T0WQ2P813Qg8kwOWCyznZWYNXiC1bgbCFw7SGTvR3N4e4e4fd9p3FZvuBcbvdcUZTPWJsP0bGv5nPVR9kOHfh7JAxI7M3SW0difkXkVPszRcuXNzuo4PE5G5are/YDEO5aNr73Lt2yYkzz82d1a16jRozuffJrXsv5U3gdcd3uw9dKri47NiRY/u5uiM5HH6fPjX3lRMnDsNJ8LXrivHffLVGQ9fxx87bH8ktUWYp/+TUyZP/KS4uKRZbl+z9SgiZYBL5BXOv1DpR6ffcsn6gZ0gagoa/SpWJYiMCFYUAvrRXFNI4DiIQWwgAEQC5ASBxFrwQ47MktvQbVbNRKwHwyiuv1X2k1SMf+J+yXj3R//j995dlQ2w5H9jZ2aPuv7VRk7fJif/NQsqQQwCMGDGmeaPGTVb4n7aDDMQI3frpp5+OEorrh5PzMeNzOtWqUXsKz/2lx/88nj51cs4eIfn4CAD/tpDn4M8//syeM2fGd3weBWI4kBP5g8uXL0n79ttvr2RK5LnS0zMatHjwgXX+hIPXfd1mXbPq/WWThXRwNWRiDiEhqgn1H0kCAEiQosKCyePGjVrmj12dOnW0t9xyi2nPnj1lXNkhB0Tv9Iy1ep3ufj5dsDknhObrzaHQ7L4F5P47uW0AT0t5+ZLMzH6TpR4ewRjxwdwrJZdKv4dTfzjxh+cIxPnjhQggAoiAJAL40i4JETZABBABAQTg+QGnkeARAGQAxKJiWAAul5AjoFYCgM9YYQ0lksV9spQLfceOHau269AJjDUfY4sFWIoAgEz/Q4eNXK3X6x/yM9acJcXFM8eMyZ4vJQPcN2TI8DvvuPPu5f4nxsQt/sB7Sxd2FzKgxQgAOSQIK7MQDqSP4t+OHO4xM/fN7/kWHRAY5PQ/z2wyd/Wfv5Dh7N+PlKt8pAgAwK+8vHzZyBFDc+TokJ3XzFlzM1JTUkf7e1U4HPbdH/x7XT851R6AROjVq+87JHljWz9ci44eOdwzN/fN60IOuO2CMeKDuTfkD6bIdQin/lDGD8r5wQdO/OHfmN0/cjrBkREBVSGABICq1IXCIgJRiQAY/eAFAAQAmycAKwZEparUKZQaCYC+b7zRsHmzFuvJ6XFtLup2m23zsGED+8s12sTctaUIgDenz4DT+9ncuPdADUe+UAZwiT9/8eyw0SOGf8C3ssQIACnywL+/yZNzn65zQ535ZC7eUoXsxS2J53/PwIFDb7vnnqb5tEZTlfudxWpZT8IXhsnVgZAXBfQZKQKAZOH/e/eeXZ1XLV9+Su6uFvJIgfwGWz/d1F1JUkUhUkYs6SArZzBGfDD3ysUpitv5Z/aH038s6xfFCkPREIFoRQAJgGjVDMqFCKgPAW7FACADWI8AfM6oT5dRJbEaCYC8vDn9UqtUHccFksS5n91/cF9XuTXU2XshgV+VqtUn+cefixEA9es3MYwcPWKlQa//P64MUqSBkOLhND0vb+6COKOxI7eNw+n8D1+cObQRIgAICWE79ddffXNyxuyQu9A6dUqr3q59u40kJKIB9x4xAzyUOuAzPCNJABBD+5P+/dL7ycUP2uXlzXs9JTVlvG9uCY/lxF8nXpucM363kr6gLS/B5PFc/umnH9Pmzp31m1B/wRjxwdyrdH5R0p491Qf3fvYDsf4Y5x8lCkIxEAE1IoAv5mrUGsqMCEQ3AvBcgWoB4A0AJAB4B2DpwOjWWVRLpzYC4KrxvY4Y3w9wgSUnzmsGvNEnWynYcNra/plOG3Va3a3ce8WMeb7Tbzj9LyosmjRsWOa7SmWA9jk5b7a58aabFnNP4RkRg0+IAHC5Xb9v+WRTZyUnzjA+3zoQIgCEdEAy6Oe/0f/1oUrnL+RNECkPgMKCy5OHDRu0SO48hAghMQJHqm++dSlnjQVjxAdzr9R8oux7Nrkfm9kfjH6I9UfDP8oUheIgAmpEAAkANWoNZUYE1IMAEAFQMQDIAC4JgM8e9egw4pKqjQDo06fPLS0eeHgjqTdfgwWPGEb2v0+f7j9+/KjPAwGUz/ARIwCmTZv5XI2ateZwvQY8jKfwpx8Odpk37+1fA5GB7xQewgAunD83aNSorI/8+xQiAAI5vYa+31nw7ixSGSCNOw6Jg1+eOaDvWP+xe/TqdWOrhx/9iFvFQExWKTyECIVIEABQueHUX3+m5+SM3yUlN/t916496jzepu0mUtmgLvcepUSC/3h8OpHSbzBGfDD3ysUqwu1Ywx9+wok/G+cPMf54IQKIACIQEgTwJTwkMGIniAAiIIEAJAs0X/2gNwAuF0UIqI0AmDRp2lM31K0Lde6B+PJeUObu6z1fPackZpsLEp9BL0YAKCUM5CgEwgBmzZ63zmCIe4TbXsgIFiIAikuKZg0ZNCBPzpjcNkqMP77yecESIHPnLhybkJiYIWfu3DahLgMIXhek8kGnpUsXHpeLIR8ekLg/UPd/dlwIT6larfpUrhxSYSZK9Og/v2DulYtVhNuBoc+W84MTf0zsF2GF4PCIQCwigARALGoV54QIRCcCYPgDEQBJvNjwAHwGRaeuokoqtREAfLHnkGht5Yr3X9i796vSQMDNzBx8+z33NtugoTWp7P1ihhYfZk6H41uSsX9YIOOz99zX/P6hJqPpBW4fQjXthQgAscR9YrIpMf74jG63231865atnTdtyr8YCAZTc/O61KxeI48bQx8JD4BAyCQ+PIBIOHbsj37nz5/9OxA84J6GjRu1IJhM44aFEPkufrN3b8f33lt8kq9fJXqsJAQAe+rPzeqPyf0CXZR4HyKACEgigC/fkhBhA0QAEQgxAkACQF4ACA9gPzAEPo9CDHSsdKc2AiAYA0dIZ7179633UMuWm4lLe3UpAqBly0cTX+n56gdC5QNDvS5cTufB5cuXpJFTaQu370gSAHyn9VIn01K48J2iR4IACGQefHhIzTfQ76XKMwazP4K5N9D5hPE+MPzB0IcTf/iAyz/E+OOpfxhBx64RAUQAX7hxDSACiEDkEACPACAAIFEg/MRkgZHTRVSPrDYCgMi7wr9GutApuVzg+YxpIUNQrPye3PGUtFMqR0V4APAaiqTW/dAhmd3klv/zx0DVBMD8hRMT4hPTleg10LZSoQXBGPHB3BvofEJ8H2vcg6EPBj8a/iEGGLtDBBABaQTwxE0aI2yBCCAC4UUAnkMQEsCGBYCHAOYJCC/mqupdhQTAGkIAtOaCjATAP2hEjACwO3b169f7pUAXf3p6RoMHH3xwE63RVGX7UI0HABIAgao9VPdxs/qzp/7g8o9Z/UOFMPaDCCACshFAAkA2VNgQEUAEwowAWz4QqgaARwBWDQgz4GrpHgkAikIPAIpScvqLHgC+u5sPj3Dtf/QA8EGWm9UfDH/r1Q9m9Q/XAsR+EQFEQBIBJAAkIcIGiAAiUMEIwHMJwgGACICEgeARgM+qClZCNA2nNgJAiaEqF2clOQBCnX1froz+7SKZA2D2nPnDkpNShnJlCiR2nnt/rIUACOVuCFTfcu8LZn8Ec69c+ULcjs3qD4Y/uPsDCYAXIoAIIAIRRQBfqiMKPw6OCCACIgiABwCbJwDCA8ArAMgAvCoZApEmAJTWgA+H8amkCoBQub7y8vLlmQP6jq2o5RNJAiAcVQD4yjuqJQRAoFzf4Y0frHth27ZthRW1JmCcYIz4YO6twDmC0Q+GPpTxAzd/+H/4HSb3q0Al4FCIACIgjAASALg6EAFEINoRABIAPALgwyYMZPMERLvslVq+Fi1axHd8vkv7pPiE5jqDoZ5Oq21InDnc3+zd84JQiTA+wCJNAAgZskLG37RpM5+rUbPWHJr2rlnvFUjpNi4WfMan2In2OwvenWUymdK4fTiczu+mT83tduLEYTiJDPsVSQJg1Kichxo0bLBco6H/v70zgbKquhJoS41SQBWUOBBR4oSuThohU/eKS42SzhJUJBpRW4wIjSBQKoWCGLAsRCmkQEEBaVAUQ4ckTknUmAZRGgfabhHb7gQVxICMBQUUQ830PYWHdXn93v/vz+//v/9af/2h3r33nH1fvf/Oueec20EVDVedPhwQt+0d08UB4Hb+tB5prV239sPr58x57H/D6R7Pv8dixMfSNp46ePQlhr5d2E8+s51fEsAzBAQgEBkBHACR8eJoCEAgdQQ0NUCcAPqkYGDq5iPsyG5h65EaHV6r2eGMWbexjQHY8NWWLXdMnnzfH8MKbx3gVvxN/uxl/LmtkkncdwAAF2VJREFU1kc7tooRaVSBm7FqcrN3rnl/9bULFizYGIn+0R6bSgfADTcM7nZ53x+/lJPT7nTLAdC6q6Zm/IR7714ajU5z5y+cX1hQeJXdNl0cAB7nZEw8omEobWIx4mNpG628Idrpir4a/lLQT5xr8kqofwKA0yUEIBAfAjgA4sORXiAAgeQSEMNfUgIkNUBWWe2IAK5ryZ0Lz9E8jPDDm//6xbCKislv+RHTy4gMV1U/nsan24q+yO5l/JlK8e2HDBm+LDcvr4+to9l+7pejRw2/14/e9jESSTF02Mhf5+bmXmh/HyoCYNz4+79zQc/zl5xwwgnF2sY4IVr31u6tLC8f8y+RyiDHqxw5OTlnHWltPdDc3PJpc3PT1pqamtcrKu5/09lnPOdA+o7E+BPHUfXMJ5YUFORfZstlHEf/bqIgbok0CmLgwEFd+/Xv94LR/Wy7v3RxAHidk9HyUAaPzX5yfKeOnYa3th450NLS8kVLa8v2A/v3v/vCC8teWLNmzUG38yySeXS2j6VtNOe8Rxst7Cdh/Wr0S7i/vCfMP46g6QoCEEgMAW6UE8OVXiEAgeQQ0KgAKRYoT905QL7n+pacOfAcxcsArN2ze0p5+Z3z/Yg3eMiQ7pdc9KOX27Vrd2okhpfX2JHmwYshOWPm7AVm5be/U95Qxt9Rw6i4zG5jjKOvVq1+69olzzyz2Y/uesyUKVVXdPtGtyeMMS/n+LFHKAeAl9PAGGl//sPvXxz0yiuv7I5EBjl26rTpA089+bRZRg6JwDn28JrPVDoARLiHqx697pSup1XbqRjGCVL36frPBldVVX4Qif6SQ9+ltGul3Ze0TxcHgMjqdk5Kxf7Nf918u5sDJxyfW24ZevrFl1z823btcrrbx4aLzonFiI+lbTh9wvxdDXt5FcNfQv0lv18Mfyr6xwiX5hCAQHIJcIOcXN6MBgEIJIaAGvzqCNBtBBMzGr36IuBVPK+hofHN8rGjB5sV8bD9uOUuS6PdNbsm3nPP3c+G6sDUDlicX5D/Y/sYs2q9YcXy165ftmzZ9rCDmwO8jG9pG8r4Kysbe0GvXhcus/eMP9rm4NMmBH2SH93l+AEDBpT2u3Lg0rzc3G855Q1X1b66es4/l3QumWwMdnGMtT0kCsA4QRZNGD+2wq8MKseVV/10mVkBv8CWw0QC7F637qNBs2fP/LNTvlQ7AIRd/6sGvpCbk3vu8edA88fLfrXsxhUrXt/r5xzwMnTDnQPat1tBwnARLNrWbeeBcPPupZPXOdnU3PzJa3946aZInELiGJs2fdaUDkVFtx13PviIMonFiI+lrZ+5DnGMGP66jZ8Y/qz2xwiU5hCAQOoI4ABIHXtGhgAE4k9Adw7QYoGSIsA2gvHn7LtHtxt2Y4Tu/XT9X26tqpoachW2zYEw4d4FTiPebzE3t7z5SAzgiorKS0/v3uNxE31wkpvC4VZ/PXRv2lu7Z8qkSfctCmeAyyr+kCG3P+nUX2UJZwgOGjTo1Mv79jOpA8eHrRsGTXUH9s+bOOGeqnAyyFih5Dh0+NCv7h13V7lbP6l2AIjsJnpjZOeSzhNtJ4h8X9/Q8KfHZ00fsX79elnB9Xy0ORGuHPicM/1CG4Q7B+Q4NweAGN3PLX72unfeWVkXavx4OgDEaJ8+47Hq9ie2v8E5ZlNj43uvvfbK7X6cANLPlCmPDC3p3GWSMxrEj4MtFiM+lra+L1rHH6j5/XKeSH6/rPZT0T9KmDSDAASCQQAHQDDmASkgAIH4EtDUAN05QBwC8l5TBOI7Gr15EqiomNq3+xlnPOUMXw+36ihGxtSp00d3Ki4e9/+NjOaPFi2cd71XjrEK45YHL38TJ8Dh+sO/XPLsoiluffTt27d4wIDryos6FP2TySQ5LuzeVjSc8ee1chxufBlj5MgxZ/fu3afa1BH4nhfccA4AaecVwSAyNDU2rVq58o3yUNEQoeSQlIY1771/48KF8za4yRgEB4A4L24bNlIiKL7rlLG5qemDtWs/LJ83b46r/KNH33V+r1695+Xk5pznNQfhzgFp5xbFIqH3W77aMvqBSRPfCHX5iKcDQMbxcgrJ32Q+N23ccPesWTPe8XIMCc+bbx4yvn1R0S3O/0txLJkiixPDFVmMxYiPpa3Py7SG+ssKv4T5y1PeU9jPJ0AOgwAEgk8AB0Dw5wgJIQCB2AhIBIC9c4AWDZReuQbGxjZsa69c9DaDwxQN27Z1a+X8+XNWbN269VjV7NtHjTqn17f73F+Qn9/XuXIbSSG7tkJw1bPnFhQWDnAT1PR1uKmp8YPDh+rfb25u3J+XV3CSMfr7mhX/nrZxI2M2Njb8MT8//1ITTd9e+/Jj/E2e/NCPzuxx5jzTX0enDBIJUd9Qv3zHth0vb9myeaMZN/fcc8/9fnHnzgONwfp9p4HlbO/HAdAWql01s6KoqGiok6X0J0abccb8R13d/te/2LDh3XojUKEpeHDWOedc1qlDxwE5ubl/69Gu7stNX46srPzFSq+TIAgOAJHtjjvKevb5zveeN1sCdnOZA3MKNL1TW7vnN5999tlanYOSkpJrjfPlB2662334OQdCOaKkJkNzS8tXbf8PTU2bli599tH33nvvWG5MvB0AMk6Yc9LsWNn65cEDB1/Ztm37W7t27dgpbcx52bukpPPVJhrlYsPkRBeOvlNLYjHiY2kb5mKluf264m8b/xT2C3ul5wAIQCCdCHDzm06zhawQgEAsBOR6J44ASQvQGgGaMsC1MBayYdp6FY/TZmKEGkt0v7nLPiLGhXkWeXVpjN6I8rdDGX9+VG5LGTh0aHHNzl1vntnjjAWROgBkDBN2fWtpl9KKcAa9lzzCx1TbX5OXl3+RfYwfB4AcL04AE4Y+yazaDg9n0PphYqapfndNTWW4GgxBcQCITvffP/mH3zzrnLle6Rx+9G5pad1inAhdDUO5hrQ9/DgAvGoROMc0hvf2t1evvMYuEpkIB4CMa5wAlxjH1FyjS4kf3UMdI/8jDY2SUvHoHeFSKqSfWIz4WNq66GBX89eK/hLqT2G/WE8K2kMAAoEmwE1voKcH4SAAgQQRkGuf3MSrM8BZJ4BrYxzBh1uF9juU2Wps64f/9cHNc+fOXu+3jRwnK7A9zztvXk67nG9E0k7rBUx7pHLK0OEjftjjjB6LonEAiP6TK6be1PWk0gft9n5kkVDxXTt3Sa71CV1PPnmG3cavA0DatMnw4NQbTupy0oPGiO3gZ2y3Y8RI3bJ5U7mfbRyD5AAQXfyE9LvprAbuzu07/rX7Gd1NNEdkUSDSZ3X14yZnvtQUZGxLRXJ9yFZ6Gz7fMOSRRyre1QMS5QCIhcfxwh+p3193YOH0aVOm21E8oc6vWIz4WNp+LZO9mi/v7Wr+EubPAwIQgEDGE+AmN+OnGAUhAAEPArpzgEQBSESAOgTYQjABp0zPnj0Lyu4cN6OwsPCaaFahW1tbNv/PJ58MmzXr0U+iEU/y+q+55mcmd7n9oFB5/dq35ENv37rtwUmTJrwq37kZYn5Wf21ZJZ/+wt59ppmCcn8fjkFbjn5z83+uW/vhOMlRdyskF4kDQOXo339gl35X9ntAtjV0C+UOZZwePFD3jAlRnxOu9oL2ETQHgMglKSk33fTzMUUdOg7x4wgRo7x2757qWdVVi2J1AoWLwjhy5G+ad+7Yfud99417ORkOABmjW7duOWPHTvi52S1ilHOrzVD/Z0fTYpre+njd2gqvGgpe7WMx4mNp+7U8zpV+CfmnqF80F1XaQAACaUsAB0DaTh2CQwACcSSgqQDqDBCHgKQLUDQwjpBlFXrixAeuPvW00x7wa2xInv6hgweXPP/8MzP8Gp6hRBZHwE+uuOqnxZ2KrzNb2p1ljOBOcrwYNOa52+SDf7hjx/bnFyx48m17RTMeDgCVS2ocfOv8b99YcGLh5SYq4RSHDDtNOPXqjZ9//rQxrNZpMTbXreQaG1aNvXvMjX4q+TuZiENm8ODbftKltPSK/Ly875rtCovt1AvD4qBBsquxoeGj7bt2vrhs6ZLVfsK77XGC6ABQ+UT/W28d1t/oPyg3N0+2WOwkThk5D8z7/cb58pd9tbW/ffrpp15UveNxDowbN7732WefNyYvP6+PGa/U6Qjat3/vzLvvHF2dLAeAjiP/m8ZB1evMHt8cWHhi4aXmvOyqTL7+/2gybPaYVJT1dQcO/Gn1qjd/52fHALf/xViM+Cja2kX9pIq/PGWln2r+cby20xUEIJBeBHAApNd8IS0EIJB4ApIOoIUCtXigfCYyIE7sZdVx+PBRl5x8yik/E+OzXU67Lroqr4a4MTQ+qd2z58XFixe+GqnhGScxA9WNCSEf0blL6SRbKL97yQdKEYSBQHIIiOFvF/TTKv7ySlG/5MwBo0AAAgElgAMgoBODWBCAQMoJyPXR3kFAnQJaL4DrZ8qnKHsEcFv5jDQFIXtooWkWElCjXlb2xfDXrfskx19W/TH6s/CkQGUIQMCdADewnBkQgAAE/BHQaABJDxBngL2DANdSfwyz5qj5Ty16zoSW9zbbvG1oMGH0Jn/+4xUr3lixfPnyfZFCaNvOcOYTSwoK8i+z2+6u2TUxXCX+SMfieAikGQGt5K+5/Grwi9EvzgAeEIAABCDgIMBNK6cEBCAAgcgIyHVTHACF5imFAzU9QHvhuhoZz4w8es4TTz1UVFQ0xFbuQF3dvLKykQ9FqnBZ2dgLevW6cJnJ0y/Vtm4V4yPtl+MhkIYEnFX8xci3K/lj9KfhpCIyBCCQXALcqCaXN6NBAAKZQ0BrAugOAhoZwHU1c+Y4ak1mPf5EeXGnkrF2B6Zq/0eLFs67PpJihm1bKE6fNaVDUdFtx/XV0vzZq79/6dpoC7FFrRgNIZBaArriLyv8DeYpr7L6r9+nVjpGhwAEIJAGBLhRTYNJQkQIQCDQBLRWgNQGcNYMoHBgoKcuccK5VYw3BQ6bdu/ZXXHvuLsW+x15+ozHbi3tUlphqsVLCsqxx/66fbPvKhtV5bcfjoNAGhPQgn6S1y+r/fIUo1/D/tNYNUSHAAQgkHwCOACSz5wRIQCBzCWgzgAtGCiv+pSaAfLgupu5839MM9lvfuiwkb/Ozc298Hh1j9Tv3bfv8RnTH37S3mbQiUS2qRsxomxEcUmnMt0hQY9pbW3ZvOrtVdc999yiLVmAEhWzj4Cd16/F/LSKvxr+2UcFjSEAAQjEiQA3onECSTcQgAAEHATsXQTUCSARAhQPzJJTZeq06QNPPfm0Wc7Ve1HfRAPsrW+oX167u/bfNm7c8N/yXWFhQWGPHj1+0KFjp38oKCi42LQrcaIy7eq+3PTlyMrKX6zMEoyomfkE7Ar+WsVfK/nLar8Y/+T2Z/55gIYQgECSCOAASBJohoEABLKegBj+UidAnhLObW8nqNdirskZdJq05e9XzawwxQCHGmNeI0Bi0PBI/e6amkoq/8eAkKZBIaBGv7yKcS+vGt4vef1i9LN1X1BmCzkgAIGMIsDNZkZNJ8pAAAJpQsC5k4Dmd3NNTpMJ9CumOAEefnjGPZ2KO45whvL77UOOa21t3b5l86byiorJb0XSjmMhEFACmtevxfykoB+r/AGdLMSCAAQyiwA3m5k1n2gDAQikFwEtEijRABodIK/ymUcGERg5cszZf9erd0V+ft6lkUQDyHZ/Bw/UPbN06bNzItk9IIPQoUrmEBADX1b2xeiXp6z4a74/q/2ZM89oAgEIBJwADoCATxDiQQACWUNAQsS1RoDUDJCoAE0ViEP4eNZwDLSiAwYMKL3o4suu7tihwz/m5ub1NM6ALnaNAJPjv//IkdY9DQ2Na7bv3PbyogXz3wlVLDDQyiIcBI5W6tc8fmf1fox+zhAIQAACKSCAAyAF0BkSAhCAQBgCYvDbOwmIY8C5mwAQIQABCASNgKzy60q/FvKzK/hj9AdtxpAHAhDIOgI4ALJuylEYAhBIMwJaL8AZEcBuAmk2kYgLgQwj4Kzeb1fwl9V+CfMnrz/DJh11IACB9CeAAyD95xANIACB7CIghr86A+wUAa0nwI4C2XU+oC0EkkHAXrm3K/eLga/V+zXEn1X+ZMwIY0AAAhCIkgAOgCjB0QwCEIBAQAioQ0CLCEqqgHzH9T0gE4QYEMgAAmrUSzi/ru7rdn0ZoB4qQAACEMgeAtwgZs9coykEIJC5BOzVf60fINEBWkwQh0Dmzj2aQSBRBDSk317hl+/sCIBEjU2/EIAABCCQIAI4ABIElm4hAAEIpJCAXNu1RoDuLqBFBLW4oIjHb0AKJ4mhIRAgArodn6zw208t6qevARIZUSAAAQhAIBoC3PxFQ402EIAABNKLgDoDZDcBt6f+Pb20QloIQCBaArqKb1fsl6r9+llX/6Ptn3YQgAAEIBBQAjgAAjoxiAUBCEAggQR0ZwGNClCngEYO6KuIwO9EAieCriGQYAKau+8s3Gdv1ych/rLqT8X+BE8G3UMAAhAIAgFu7IIwC8gAAQhAILUE1ODXugHqGNDaAc6dBfjtSO18MToE3Ag4K/Xbxr8d1q8GP9X6OY8gAAEIZCEBbuKycNJRGQIQgIBPAhIZYBcT1G0H+e3wCZDDIJBEAnYev1bo1wJ+SRSDoSAAAQhAIMgEuIkL8uwgGwQgAIHUE7B3GNBIAbugoG47KNECPCAAgeQRkJx9eerWfPpeHQF2BEDypGIkCEAAAhAINAEcAIGeHoSDAAQgEDgC6hCwdxmwiwzqLgPO9IHAKYJAEEgTApq/rwa//WoX89Mt+tJELcSEAAQgAIFUEMABkArqjAkBCEAg8wjodoNaUFA/Ox0F6kDIPAJoBIHYCTgNei3Wp0a/VueXz+Twx86bHiAAAQhkHQEcAFk35SgMAQhAIGkE1AmgUQGaLmCnFXgVGkyakAwEgSQTsEP07fe6gm+H9ut7jP0kTxLDQQACEMhUAjgAMnVm0QsCEIBAMAnI745ECahTQCMG5FWdASK5c+cB+7tgaoZUEDhKwFmNX7no9/YWfG5h/XCEAAQgAAEIJIwADoCEoaVjCEAAAhDwQcD+HXKLGLBTCvjN8gGUQ1JOQA19LcrnfLVz9VnZT/l0IQAEIACB7CLAzVR2zTfaQgACEAg6AeeuA/ZnZ7SAfqauQNBnNfPks418Oy9fjH397BXqn3k00AgCEIAABNKGAA6AtJkqBIUABCCQ9QTsegH63u3V/k6LEOIkyPrTxxcAe+s8uyCfW7V9XcnXVz1GDX9fA3IQBCAAAQhAIJkEcAAkkzZjQQACEIBAogj4cQjYWxg6Iw3c6g8kSlb6TR0Bt1V524DXvzuNe/uzfXzqNGFkCEAAAhCAQBQEcABEAY0mEIAABCCQlgTkN89re0JnpIBdhNDrfVpCyFCh7ZV7UdFehbffOw15DdfXwnz6mqGYUAsCEIAABLKdAA6AbD8D0B8CEIAABGwC6iRwOgp0lwJ5taMHnPTcfle9fmv5DT5Kz6sQntv3ob6Tv2kOvm3Y29/J9zwgAAEIQAACWUuAm4+snXoUhwAEIAABnwS8jPpQaQfqSHB7DeVA8ClSRh1mr96HCr135ti75eDbYKiwn1GnCcpAAAIQgEA8COAAiAdF+oAABCAAAQhAAAIQgAAEIAABCAScAA6AgE8Q4kEAAhCAAAQgAAEIQAACEIAABOJBAAdAPCjSBwQgAAEIQAACEIAABCAAAQhAIOAEcAAEfIIQDwIQgAAEIAABCEAAAhCAAAQgEA8COADiQZE+IAABCEAAAhCAAAQgAAEIQAACASeAAyDgE4R4EIAABCAAAQhAAAIQgAAEIACBeBDAARAPivQBAQhAAAIQgAAEIAABCEAAAhAIOAEcAAGfIMSDAAQgAAEIQAACEIAABCAAAQjEgwAOgHhQpA8IQAACEIAABCAAAQhAAAIQgEDACeAACPgEIR4EIAABCEAAAhCAAAQgAAEIQCAeBHAAxIMifUAAAhCAAAQgAAEIQAACEIAABAJO4P8A8Q5iWK40KH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5" name="AutoShape 4" descr="data:image/png;base64,iVBORw0KGgoAAAANSUhEUgAABAAAAAQACAYAAAB/HSuDAAAAAXNSR0IArs4c6QAAIABJREFUeF7svQt8XVWZ/732PidJr1OaAuOAKCBy0bZ4/fsRKLSAQLmpRQNtkrbJSVqhYxWE0VedARz0dQZGpArYpknaJmmhXERAoNwqKPD6d5SBVrkKqNBRIQmlpGmSc/Z6f+tckn3OWfuak1v3b38+jNOctfde67vW3ns9v/Ws5zEEDxIgARIgARIgARIgARIgARIgARIggf2egLHft5ANJAESIAESIAESIAESIAESIAESIAESEBQAOAhIgARIgARIgARIgARIgARIgARIIAIEKABEoJPZRBIgARIgARIgARIgARIgARIgARKgAMAxQAIkQAIkQAIkQAIkQAIkQAIkQAIRIEABIAKdzCaSAAmQAAmQAAmQAAmQAAmQAAmQAAUAjgESIAESIAESIAESIAESIAESIAESiAABCgAR6GQ2kQRIgARIgARIgARIgARIgARIgAQoAHAMkAAJkAAJkAAJkAAJkAAJkAAJkEAECFAAiEAns4kkQAIkQAIkQAIkQAIkQAIkQAIkQAGAY4AESIAESIAESIAESIAESIAESIAEIkCAAkAEOplNJAESIAESIAESIAESIAESIAESIAEKABwDJEACJEACJEACJEACJEACJEACJBABAhQAItDJbCIJkAAJkAAJkAAJkAAJkAAJkAAJUADgGCABEiABEiABEiABEiABEiABEiCBCBCgABCBTmYTSYAESIAESIAESIAESIAESIAESIACAMcACZAACZAACZAACZAACZAACZAACUSAAAWACHQym0gCJEACJEACJEACJEACJEACJEACFAA4BkiABEiABEiABEiABEiABEiABEggAgQoAESgk9lEEiABEiABEiABEiABEiABEiABEqAAwDFAAiRAAiRAAiRAAiRAAiRAAiRAAhEgQAEgAp3MJpIACZAACZAACZAACZAACZAACZAABQCOARIgARIgARIgARIgARIgARIgARKIAAEKABHoZDaRBEiABEiABEiABEiABEiABEiABCgAcAyQAAmQAAmQAAmQAAmQAAmQAAmQQAQIUACIQCeziSRAAiRAAiRAAiRAAiRAAiRAAiRAAYBjgARIgARIgARIgARIgARIgARIgAQiQIACQAQ6mU0kARIgARIgARIgARIgARIgARIgAQoAHAMkQAIkQAIkQAIkQAIkQAIkQAIkEAECFAAi0MlsIgmQAAmQAAmQAAmQAAmQAAmQAAlQAOAYIAESIAESIAESIAESIAESIAESIIEIEKAAEIFOZhNJgARIgARIgARIgARIgARIgARIgAIAxwAJkAAJkAAJkAAJkAAJkAAJkAAJRIAABYAIdDKbSAIkQAIkQAIkQAIkQAIkQAIkQAIUADgGSIAESIAESIAESIAESIAESIAESCACBCgARKCT2UQSIAESIAESIAESIAESIAESIAESoADAMUACJEACJEACJEACJEACJEACJEACESBAASACncwmkgAJkAAJkAAJkAAJkAAJkAAJkAAFAI4BEiABEiABEiABEiABEiABEiABEogAAQoAEehkNpEESIAESIAESIAESIAESIAESIAEKABwDJAACZAACZAACZAACZAACZAACZBABAhQAIhAJ7OJJEACJEACJEACJEACJEACJEACJEABgGOABEiABEiABEiABEiABEiABEiABCJAgAJABDqZTSQBEiABEiABEiABEiABEiABEiABCgAcAyRAAiRAAiRAAiRAAiRAAiRAAiQQAQIUACLQyWwiCZAACZAACZAACZAACZAACZAACVAA4BggARIgARIgARIgARIgARIgARIggQgQoAAQgU5mE0mABEiABEiABEiABEiABEiABEiAAgDHAAmQAAmQAAmQAAmQAAmQAAmQAAlEgAAFgAh0MptIAiRAAiRAAiRAAiRAAiRAAiRAAhQAOAZIgARIgARIgARIgARIgARIgARIIAIEKABEoJPZRBIgARIgARIgARIgARIgARIgARKgAMAxQAIkQAIkQAIkQAIkQAIkQAIkQAIRIEABIAKdzCaSAAmQAAmQAAmQAAmQAAmQAAmQAAUAjgESIAESIAESIAESIAESIAESIAESiAABCgAR6GQ2kQRIgARIgARIgARIgARIgARIgAQoAHAMkAAJkAAJkAAJkAAJkAAJkAAJkEAECFAAiEAns4kkQAIkQAIkQAIkQAIkQAIkQAIkQAGAY4AESIAESIAESIAESIAESIAESIAEIkCAAkAEOplNJAESIAESIAESIAESIAESIAESIAEKABwDJEACJEACJEACJEACJEACJEACJBABAhQAItDJbCIJkAAJkAAJkAAJkAAJkAAJkAAJUADgGCABEiABEiABEiABEiABEiABEiCBCBCgABCBTmYTSYAESIAESIAESIAESIAESIAESIACAMcACZAACZAACZAACZAACZAACZAACUSAAAWACHQym0gCJEACJEACJEACJEACJEACJEACFAA4BkiABEiABEiABEiABEiABEiABEggAgQoAESgk9lEEiABEiABEiABEiABEiABEiABEqAAwDFAAiRAAiRAAiRAAiRAAiRAAiRAAhEgQAEgAp3MJpIACZAACZAACZAACZAACZAACZAABQCOARIgARIgARIgARIgARIgARIgARKIAAEKABHoZDaRBEiABEiABEiABEiABEiABEiABCgAcAyQAAmQAAmQAAmQAAmQAAmQAAmQQAQIUACIQCeziSRAAiRAAiRAAiRAAiRAAiRAAiRAAYBjgARIgARIgARIgARIgARIgARIgAQiQIACQAQ6mU0kARIgARIgARIgARIgARIgARIgAQoAHAMkQAIkQAIkQAIkQAIkQAIkQAIkEAECFAAi0MlsIgmQAAmQAAmQAAmQAAmQAAmQAAlQAOAYIAESIAESIAESIAESIAESIAESIIEIEKAAEIFOZhNJgARIgARIgARIgARIgARIgARIgAIAxwAJkAAJkAAJkAAJkAAJkAAJkAAJRIAABYAIdDKbSAIkQAIkQAIkQAIkQAIkQAIkQAIUADgGSIAESIAESIAESIAESIAESIAESCACBCgARKCT2UQSIAESIAESIAESIAESIAESIAESoADAMUACJEACJEACJEACJEACJEACJEACESBAASACncwmkgAJkAAJkAAJkAAJkAAJkAAJkAAFAI4BEiABEiABEiABEiABEiABEiABEogAAQoAEehkNpEESIAESIAESIAESIAESIAESIAEKABwDJAACZAACZAACZAACZAACZAACZBABAhQAIhAJ7OJJEACJEACJEACJEACJEACJEACJEABgGOABEiABEiABEiABEiABEiABEiABCJAgAJABDqZTSQBEiABEiABEiABEiABEiABEiABCgAcAyRAAiRAAiRAAiRAAiRAAiRAAiQQAQIUACLQyWwiCZAACZAACZAACZAACZAACZAACVAA4BggARIgARIgARIgARIgARIgARIggQgQoAAQgU5mE0mABEiABEiABEiABEiABEiABEiAAgDHAAmQAAmQAAmQAAmQAAmQAAmQAAlEgAAFgAh0MptIAiRAAiRAAiRAAiRAAiRAAiRAAhQAOAZIgARIgARIgARIgARIgARIgARIIAIEKABEoJPZRBIgARIgARIgARIgARIgARIgARKgAMAxQAIkQAIkQAIkQAIkQAIkQAIkQAIRIEABIAKdzCaSAAmQAAmQAAmQAAmQAAmQAAmQAAUAjgESIAESIAESIAESIAESIAESIAESiAABCgAR6GQ2kQRIgARIgARIgARIgARIgARIgAQoAHAMkAAJkAAJkAAJkAAJkAAJkAAJkEAECFAAiEAns4kkQAIkQAIkQAIkQAIkQAIkQAIkQAGAY4AESIAESIAESIAESIAESIAESIAEIkCAAkAEOplNJAESIAESIAESIAESIAESIAESIAEKABwDJEACJEACJEACJEACJEACJEACJBABAhQAItDJbCIJkAAJkAAJkAAJkAAJkAAJkAAJUADgGCABEiABEiABEiABEiABEiABEiCBCBCgABCBTmYTSYAESIAESIAESIAESIAESIAESIACAMcACZAACZAACZAACZAACZAACZAACUSAAAWACHQym0gCJEACJEACJEACJEACJEACJEACFAA4BkiABEiABEiABEiABEiABEiABEggAgQoAESgk9lEEiABEiABEiABEiABEiABEiABEqAAwDFAAiRAAiRAAiRAAiRAAiRAAiRAAhEgQAEgAp3MJpIACZAACZAACZAACZAACZAACZAABQCOARIgARIgARIgARIgARIgARIgARKIAAEKABHoZDaRBEiABEiABEiABEiABEiABEiABCgAcAyQAAmQAAmQAAmQAAmQAAmQAAmQQAQIUACIQCeziSRAAiRAAiRAAiRAAiRAAiRAAiRAAYBjgARIgARIgARIgARIgARIgARIgAQiQIACQAQ6mU0kARIgARIgARIgARIgARIgARIgAQoAHAMkQAIkQAIkQAIkQAIkQAIkQAIkEAECFAAi0MlsIgmQAAmQAAmQAAmQAAmQAAmQAAlQAOAYIAESIAESIAESIAESIAESIAESIIEIEKAAEIFOZhNJgARIgARIgARIgARIgARIgARIgAIAxwAJkAAJkAAJkAAJkAAJkAAJkAAJRIAABYAIdDKbSAIkQAIkQAIkQAIkQAIkQAIkQAIUADgGSIAESIAESIAESIAESIAESIAESCACBCgARKCT2UQSIAESIAESIAESIAESIAESIAESoADAMUACJEACJEACJEACJEACJEACJEACESBAASACncwmkgAJkAAJkAAJkAAJkAAJkAAJkAAFAI4BEiABEiABEiABEiABEiABEiABEogAAQoAEehkNpEESIAESIAESIAESIAESIAESIAEKABwDJAACZAACZAACZAACZAACZAACZBABAhQAIhAJ7OJJEACJEACJEACJEACJEACJEACJEABgGOABEiABEiABEiABEiABEiABEiABCJAgAJABDqZTSQBEiABEiABEiABEiABEiABEiABCgAcAyRAAiRAAiRAAiRAAiRAAiRAAiQQAQIUACLQyWwiCZAACZAACZAACZAACZAACZAACVAA4BggARIgARIgARIgARIgARIgARIggQgQoAAQgU5mE0mABEiABEiABEiABEiABEiABEiAAgDHAAmQAAmQAAmQAAmQAAmQAAmQAAlEgAAFgAh0MptIAiRAAiRAAiRAAiRAAiRAAiRAAhQAOAYiReDVVjGpR049RQr5BSGNE6Uh3mNIOUMYhpkDIaXYbRjyLfz7GTwg96fie+8+fqn4e6RAsbEkQAIkQAIkQAIkQAIkQAL7HQEKAPtdl7JBOgI7NlR8QFrx7wgpP2cYxpRAlKS0pDBeMgzrytlH9N5hLBDJQOePcuEdLVN/iFt+peC2N8yp7/nqKFdlVG8X1XaPKmTejARIgARIYEQIrF+/tdIw+x7FHOX4/BvIG+rravfr7/eIAOVFXQnox5vskYaxKLG85kHi80+gpWXrQcLo+xoWEM8XwjjMMMQ0dbaE/YDneTf+968wuB+YNq3i36qqqt7NXRl/NzZs2LzQEtaXsSj5UZxxEMpnFyTlPvzchbIvGMK6pr5+6aP+a+RdkgKANyOWmMAEnm8W0/vF1O9gRf9LeCgnDbcpeLhfgBBQP6e+98nhXmukzo+qIRzVdo/UOOJ1SYAESIAERo8ABYDRY807CVEKAWD79u3xV157fbUpzOl1ddVXR41rxoBvX41Vwn+H4T7dtf1SbKuvrzkrV6alpeNIKayN+PcJQ0a/7gojI8pQAIjaaI1Qe5/ZJA42k1PuheH/ydI2W+6DrPcvs+t7fwyVT5b22sO/WlQN4ai2e/gjhlcgARIgARIYawIUAMa6B6J1/+EKAC0tbSfAO7YF8+BjsHIdSS+V5g3tq4Qlr4cBX+Y9eoYYbdq06eCBpPEAzsOqv/uBhce/xcz4icuXX/RHr7JBfqcAEIQWy04YAsr4NwameDxcMOSFeBP//QEPWJ9qHB6IGP7PsTDr/xFxAdIuPFo9TsoB+OhcOjux98bxBiWqhnBU2z3exh/rQwIkQAIkEJwABYDgzHhGeAJhBYC0u7vovwmxtBbZ3NUjJwBs3Lh5biqVehi2Anj4OKRsrK+vXa9KNre2r4O90ejjLLWN4BlpVZza0FCltgOU7KAAUDKUvNB4IgBj8Do8NZfag/tl6oc9NcL4qZEa+Pc5jf3PudX5+aZJR/SbsdV4SBIQBYpce7D0322a1nmzl/c+Mc7azhgAQx2y38c+GE9jj3UhARIgARIIR4ACQDhuPCscgfACQFsD5tZN+XeNngdAc2vbVYYwriykn933/2cIJL/Hvv4UbIgK2AuHS9NY0bC8+vGWli2HSZH6JTwn3l98rngX9sYzWITszNosh+H85yEcLAnXy85nUQAoNVFeb8wJ/KFlysdS0tiGh+hAe2XwML4WF+KCD9Xv/V2QSj7fPOWQfsO4BQ/LPM3D+sjknp5zPrg640EwHo6oroRHtd3jYcyxDiRAAiRAAsMjQAFgePx4djACFACC8Sos3dLSfg/sjHPz7AwpXsfO4M/CYHe0M5qbOxYIw/qZPWaAEg0gqtx45OGHXrZgwYJRCTROAWB4/c+zxyEBnSGIh+v1uEwu/FBD/84wVXbaUgBRoRcPUdWc+r2INTA+jqgawlFt9/gYdawFCZAACZDAcAhQABgOPZ4blAAFgKDEhsqvWXNfxdTpXQ9i/n9y3lWkvALG/3VuV25ubv+8MOQWCAAVuXKwJV40RcUpdXVVfw1fq2BnUgAIxoulxzmBP64VM3riU7YXBdaQ8ntzEnu/NZzqO3oWSNk0N7F3xXCuXcpzo2oIR7XdpRw7vBYJkAAJkMDYEKAAMDbco3pXCgDhez4sO3VHBE8s3kJRkCEgfM38n0kBwD8rlpwABHZsqPiASMWfgFvOPw4pa+JtIa2z5yZ6nxpOExAo0NjZMuU2uOlcYL8OvAuenprcu+ADK8Xu4Vy/VOdG1RCOartLNW54HRIgARIggbEjQAFg7NhH8c5hjVitARuxLABh2VEAiOKTxjaPCoEdzVPPkIa8E4E5pg7eECk0RCx54pzlfcNOofH71klLUpa5ER4GCCeQOSAA7Cq3rJOObdz36qg00uMmUTWEo9ru8TDmWAcSIAESIIHhEaAAMDx+PDsYgbBGLAUAIcKyowAQbIyyNAn4JrCzedICKWI/K4ja32lIcdrsRM8zvi/kUPDZ5smfFoZ5HyJ0QmMQfQj20Ycon08IS3x1TmPP34Z7/VKcH1VDOKrtLsWYKfU1KtvW/RAi2Vfs10UU3G1dNY1nleJeB25pPsRKpX6Oh/AjRdeTYp9lyK9116y4KffbjFvWfiCeNFW2jkHPIPz/f0vGrRN3X7Ry2MJgKdo0EteIartHgiWvSQIjTYACwEgT5vXtBMIasRQAKADwSSKBcUdAtwUAS/SWEMY35iR6rh1PFVZbCnZsKJ9tyLJlEBTOhoF0CNKCzMjVEb9jS4F8xTTEnWUx2XrMst43/NTfjyH8wsbJhw6kjDopDaQWkYdhW8M0dW14MwxgX9Bb0hD/FwLHujmH733QWCB8RyTd0TLlAbA+015PiCSNs+v3pnOf+j30/ejuyeGn3X7v/2yHmGnsm1wDsec89M1ckDkol1JSMQKbvxsQfqQpNwZl5LcOE7ncSAoAHsZ/DzyAVnfVrGix84uqIRzVdk/kZ2c81x3P9QkQ9lYNlBtffqeqoaQ5qcdzu0erbmEFAEQjfwDfpLzvLj7mgznH/dZ/w4ZbPpCykk9gHjK0hRIelDEzfuLy5RcFEkqbNm06LpY0EwhudjbmBIfhmoNzDNT1dXw/74zFUtcvW7ZscF5TbFhKvM+NRYnlNQ/6bUN2HmNs2NDxCXyrV2BedaL9/pnfM3MrQ5ioQ7LVXge/9/FT146Ojpn7+q0GzCEWow5H5uZ36YjvwngTgeCeBocOwxi4va6ubp/fezuV27hx46GpVLxOCgvzunzmuPff0e4nML+7oa6u5ik8x9KvAKAbF/7qmp8a0OF+N9TX1X5VXU/dx5LJ76CeZ6G+lel0ekKlwzOeRH3XHX74IQ/6iZBvG3un2rln+/5d9P1fsHhwXypuNTcuXeqaDjzXzuYN7WcYUt6J6w15F/uDoAbcHswfi1KJ+zo9xHPs67ooxBgAfkmx3IQgsHOrmGa9O+VhPNyfsld4uFkAStl4Zfj/vmXyIvzP9/FSOMrXtTMpQh6XxsDFc+v6n3c7x80QfqlFHNQrpt6IF9Ln8EIt87q32t6A78Rls+t6t+KFjG+p+zHRBYCgfNIfFCG6EWPimjlH9q4JIpZ4sZzIv4+UADCjo+XImEzehed7TiEfTDTfkcK8uLumYXPhb1E1hKPa7on87IzHuk/b2nJQeX/qJnw3FqF+O5IV5qkUAErfU/uDANDauvlYS6ZUjnglFplulDIGngGjqvyS+vqqN/0Y1R7XM1pbO6pgWP8nzJv3+emhbM72xyEGXFxXt8R1bmW/nltdm5ubpwuz4juYMn0J9ZjkVQ/UAQaiuOrIw9+7xo+BW3i9DHPrB5iNnOnFPD1nkeIF1K3esiqeN8y+R3HO8UPXLBZdRkMAgIh1IRjcjHrMdOIFTr+qKDfOqampeUdXBn1yAuZjarHpGH8clBCjWIgGRO5/0q2fKAB4jWL+TgLjgMCO5infhbH8zWIDAau2wlrt15gdiaY83zzlkAHD6MAb+OTcinKg+0ixBy+41XMTPRucznMSAPCtvRUvxVv8fhgHr48Tcc/m6ebe1UfUCVeVeqIKANkAj/Vgc33B9pEg3fMHCDQXQaDZEeSk/bHsSAgAnsa/ZdZ0L224R8czqoZwVNu9Pz5TY9Km7dvjla+/tBpG2lW59yIm4c9QABiZ3pjIAgDGBVbd2/8Fc4Wr/Bi9BQRfw5xIBVf+GOZFSjzIHv49AJqbtxximKkO1ONkP8ZfcQ/KfViU+SHysP+rHyPcSQAwLONlrMDfXpSJyteQkQ9VlJsXVldXd/sprpi3bNxcLyzrentOeT/nQgbYh+2rar6j8tjbBPXRFwAgA22DVIS5qfgHt7pD5P9eoq62KJtXRnApv1l5WoTp+7RHhiG2CKv/4kQisUdXBwoA/kYVS5HAmBJ4rnXS4QPS3I5Jy+G6iqRXtYVoKrOsjaMZuO8P68tnJ834PU718gtNuaBDVr90dmLvjbpz9AKAfBIft+PQbkd11fX+GQ+E6+fU91zuVm4iCgBp47916rWYgFwaSpSxAcHk5+8xkVr84fp9j/rtz/2xXKkFAA/jvxsf78Vd1Su2ObGMqiEc1Xbvj8/UWLRJN34oAIxcT0xUAUAZolh5vxYG2qVhDDBFFN/h1+Ft2AHx4OtDhP0JAOvXb5ptxkwl/mrnfH57LGcImiLZ4OWSrxUAhIH5ERgI42i/9ywqJ8WtdXXVypD19LiEUbpKWFIZ/57enA5zYSt7n5gb89bWLYfDNf8eeIEenOkro8K+XTXbf++iynvz7iONn9TX11yZ+5tufKPf78bvH8P13uvOTP45FZPz4bKfF2x706ZNBydT5r0495OhmedOlPKxeFxWLV269O+F11q/oeNkQ1obMIfObAHAvBEddICdfdabRG0vGcjnoIa3NHN9quOXFmSEKPJswFi6FFs2irwah91WXIBbAEpBkdcYdwR2Nk9ZBd8ezxcjHuA38RRvN83Uz0Rq3wMfbhAjsq/xmU3iYGNgygNaVVitsBvif6DG3ga3rIdFLNUtUjFlqJ+Lvy9zEAzeMa3Uog837HukEL6DB0D++0jt9TfEo3gR3SJF8ikzJpIyFTsa98JeNfE57Sq4FG/FDHnmh+r3/s6pwyeiAPBs85TvoD3f0H1ElXs/xse9eHlvMWKpF9Pv/Swn9M25OkFlPG03GasHs5QCgJvxj8/q35PSWLx7aaOr4BJVQziq7R6rcb+/3ZcCwOj26EQVANwMUVg+WHCRd0oZuzUWM/83leqfKUzjXBhQ1aCLffFD2wRQNol5yWCGJXxtPWMAZPeNKwPw2MLeyu4h/x98q2+RKXl/PF7em0z2TzZixkJ81y/C9/0jhYJFRgQw1tQvr77MzQgvFABwXh9Mqr+i/u8fsieVIWj8CvOpn8qUtV3dP5Wy/skwUktwj4tQTrcg0ws2VTCcVZscj+bm9oUuq+bYlihvAfPNinmuzZhjJsD0g+4ijTfzsEEAHQSAwT7PGtBPI47Pmpgoe8LOCn11e6KuZoUdiLqeGeu/A3+br+t7/O0VsO+ASHJvLFbenUoNxNE/82C7q9hXJ2nnfBAkTGPgQi8ByG/8BF0HavlJsQ19XpIgyX7fWhQA/JJiuQlFIOvSfQ1eGlcEUkelfBcvh9/hwbi3zErdXgoPgcwK8xTsSzLgYp5/pPdiGVb9nPpe7f4juV3Ed746RSni39a41f1imtGzsNAt31UAyLg6/WyS2Lvyg/XiTV2nqn3w+8RUKPHiM0W/S/m9OYm9RS5YuXITTQCA8b8wsy0i3/UMBn8PAr5cOfvI3huc9vW79o2UT5WJvWcemxBad7IJ9TCFqGypBIDpbc3HlIvU3Zgs6VZUdknT/ELXksRTIaoYiVMoAESim0eskRQARgyt9sITUQBobm47BoYogvQV7rnHiqZhXHPE+w/9D51LfdZrQO3XX4Nz0yvLxYe7Mdra2jrJkmXY2ijO18xVEDgulnDb15+NV7C5cGEmHejXFHWJ5bVqHqQ99EZwpmgmyJ940jRijU73V27rhlG+FnPUC4tECCHvqF9e80UnAUIF+0umYo+g3cfYK5cJ4mzcDC3i2zpX9lIwV/crpQCQq3/as9UQVyxfXrOmsN3bsRXptddei9uN8vT2hw0dPwBXQZ4jAAAgAElEQVTs1RoR52XM4Ze57etvadl6kBD9bZjrfSZfhErHpbjG7rmgGwAUAEb33ci7kUAgAuko+y2ToLTGfhTa9R0uOXhBbDcs0TQttvcRrz3wugoiNeFJ0oj9HL8V7m96SFb0XDi3GkHkPA6dRwPq1Yt2Vc2p35unFDsKAOm9/MYauPFD2XYP6Jf2WEhORTBF+94w5fUkf21O23v67CqBSKrFx0QSAJ5vFtMHxJRtmKR8uuAjugst/cLcRK8vwxLiznn4FrXn9W/aq0NePre+93qvvt0ffy+FAOBm/GPS9HpKWp/dXbvS0Rtlf+QatE0UAIISY3k7AQoAozseJqQA0Nq+DvOExgJS7+BvCKrn7bqs3PcN07xf7wLuLgA0b2irRgrm1kI3bHzTm00xsNprFVfVOWOIV2zO7oUfbAYMzOfK4nK+zh3c2QjOGv+GcSNiCVzmFUsgK2DcibYvzJ+DiD8ZIjavvn7xX3QjsLm17QpMxr5fYLhCtDAuRcYE7dZQ+3WGw9y57fkR//0bzZmS+Kb/CF4XX/Gz9UGVR7yJEzGhVds+Crwo/MdRUMLCK6+9oUSEVXkigpRvxmKx05ctW/Ks0xuAAsDovht5NxIIRSBMZHfdjfBB2Atl8I5JRs/XnFbPdedhlXkdXi55H0i18l8Rt07zm9rv1VYx6V059X5cf37+h0JumJvYW2f/m5MAgPrfj0B+i/yKGDubpy61hGxG3Ydc8qT8ExT7efBY0H6YJpIAoGufWvnHRKBqbt3e+4IMth2tk78C3fi6fFbiOausZ/7xS0XRfrIg156IZYcrALgb//I1aZnnIeDfzonIZjTrTAFgNGnvf/eiADC6fTrRBACkWzsiljJ+YV/9z+6j/waCtflOu+zszu4sAKQNd7NCbYHM2/uNudX9cOFe5Mf4z/Vudh/5w/j3YDC8zPYB8/L6+mqtiO/kAaBiZEir4tSGhipf20l1weXSWQGk+dlEonp74QhUdR1IGr/AXOO4gt9a6pZXN/g1oMMwz92v5B4APgzugnkvVv/bsWXWUIEj86a/8Zh1upNoo3uaHUUYxAkr3HJgP58CwOi+G3k3EhgWgUxu96kN0BrVPqIjwwd8k/vgHv7DDx/Z+69ead92tEw+DPuufol7De4Lg9oYanUYxvW5UEm34qU3OQcCH7udZfGe+cctU7lSM4dOAHDyFnAD+kxzBVKpxH8JJR+uUoNHJ/bOnTY70fOM7tyJIgBkvEOm/BwfyzzlHW26dXZdDwLweKc8tLc/7U1gTMFkxBiajKT3BMrFcxK9Px3WwJ2AJw9HAJi5aT1WhCx9sEwpX+wXsfP31CZemIBYRr3KFABGHfl+dUMKAKPbnRNNAGhp6bgUEe+V8D2Y7i+oAawIp13TN3So9G0F2yRdBAB9XvZuuJGfBzfyJ4L2HLwJlgrLwILHUAwCzLce79lTecbq1WfjW55/6IzgbPyAL8FwtGUycK9Ja+vW91ii77H8wIHO7Ua6vHOxSLEVVx2cBwKg54p1YS3CMM9do9QCgBtnHT1sgTg6ZZmPYb71ntzvfrZtOPVEc/PmkzDnyPPSxZz5RVNUnFJXV/VX3XkUAII+YSxPAuOEgHJxjyWnnI8N8YthzP8fGOjTQlTtMSveU+W2wrujefLn8ZLagutXDF1f/rksZc0PGl8AkerfA5enh1HfSlzzebw0n0Faw8exT/0euxChFQA0QoFXe3+/XlRaxpRHUffBHLGZvfHGojmJHuz5Kz4migDwfNOkI/pN81eYuBwy+AFx2FLhxSn3uy79JD5KRR4afq83kcuFFQDcjH+MvR0pI/653dX1r0xkNqNZdwoAo0l7/7sXBYDR7dOJJACk92C3dkBEz3dfhzF6BfZeXxeUnM4IcwsCCCP0WsxN8rISYU70CAz2c3QGu1d9dN4MuH8ndvOflkjUFi146AO5yTexuDAP5X0L1GvW3FcxdXrXg1hoOdlmzGJqaiYSddUbCuutb7d7zABHw1crooxuEMB03aS8DmPmCq8+yv3e3NqxXEhLeafahSfXLRtu19Z5k6SDOiLAcCJRo13AoQDgt7dYjgTGOYFnmia/NxYzzoKBfQGUWAgCAka294GXxNOybO9ZTiIAjELkTzYG06Bk3nXyfuzbPyfoKrN3bTIlHNIAbsM9A0UY3blVTLPenYI4AManBj9M+4kAoBNm8OF+0TTFKfAA0Cq+Xvy11/SImeB1zYn6exgBwMP4/x8zFjvnrcUJxGcIfoQxhDVt+Fsybp24+6KVf8zVYNbGmw8VZuzLcCg5HymQDoMwlxYS06sRSAmJ/55A8p+N3Ycc9aBYsCAZvOb5Z8za1HScNMUKiIDn4V6H4j01KV1CCqQQkm+gHtvhofODzqWNz6k/h2m3Wx2z90/gHqcixsWReDfMGCqPAKrS+AvqdB9ipjTn6hCkzZVt6+HCKu2rZ0PMVU76N15aiutdhvYend73i3Zj0v+qYcrNIplq7Vx28Ruu98M1Zu56+QzDkstQ7kT8d/DQ/mGp4po8J6W5risZaxd1dSotU/qobG96ABP0M3P/VqucyQrz1HeqGny5+ebOm7Gp6QisUH4B7/5z0YeIWm78w2AfZscNmL6NqOUvgsMDyZTRgQwXeWmvvHgWjlt7XQ+E23SqPHUJ7v8lsHtfZgKdaTf+a0sayfaYLNtib6vX/bLj3T8PDJJZHU2fwP8oT7wT7c9NZijL3RCZXxGmvNNXn2oqOB6fXT8cJ5IA0NKy5TApUr+0R71H770tzdjZiWVLfMXPsTNZu3brjHhZ3/b8gHx6Y1RnNKevFVJ8UKfqDXGRxPO6TBfLwMEDIJD7f679WNV/AO+BwfdLti2NMIqVV8TgkVm1b0e6WyMvQDOe11Wo401+xpi9DFbSZyGFntpOMNt2F8/MC6X0AMh4TejFDqf2NLe2t6LNy/PYICwAPC/ytsMG4aG/prwaW1mu0l2HAkAQuixLAhOIgBIEYAyq1fulmGAe75FJwNFt/NmWqXDZF18saPp1CMTnW+0Mis0hBsANuOdXg19rygNgMDTx3V8EgJapauUgf48iJvUibiwVMtkTlFO6vBU7DgZYG/r7ANsX2zVmQqj7TICTggoAGeNf3g92mlzA8jd9Vurcd5deHDqWQhhD2M2ImLa15aDy/tRNmHAuck+pNNhZu/AeuayrumErBEHP/M6FXYy6nID7rMFk6aNe98tFoDZisjGJSFjxpKncYf/Rds0iIcNrSKn74z2AyajEtqChVRen8zJ1MLAKJhu6aldoM5zoznUSAEQq1RWT8Q5Yh2c63R9Q+yHiLe+ubdxSdG1MnCs71ldhfP0Avw16/Ti2W4o9MESv6nrvB9co4WZYAoC6d3uTGiffBRePFFz5NQrD0UkAMAbMA+LIbAND46PO/aa2ksmXUddB0ddrbKjffQki2T5A4f/E9d/n87oqT/njwrQu7lyy8nk/56gy4+nZ9VtnVW4iCQDNGzd/2rBSiJVjDH7vvNymvVi0tLYr13bbfEkvAOjd5kUK74DLY0ZcBYYLdaTkwH8U7itHm7RGYClTufkVAMIa7G4wiu892h4A3vez199F/PmxaZb9MFTH46SUTDbg+/CNgvNvq6+rqdJdkwJAWNI8jwQmEAEVO0D0Tf66Ic1LMHmaXlh1p/31mfR/U6HW5qfTw/byxtn1e/OU3VLioACQR1MrfLimSixhZ2BCApfA5LzjE32+XQJLePsxu1QQAcDV+JfysT6ZqhqO8a8glFIAiFnxg2GQ3uLXiMl1QjY4VnPXQNlq++qyaydhxXrWGy//Owzfr9pXiv10LN5L3VKY3zeFvAzlQwkAasVYlqduxjhGXAxvw7/o3ZgOpCW2GP2xi99KJDxTYuoEAMsyTjdN67swNIpTfdluCL5/TkljfuGK+YyOm2Z6iQc6nukgYIZxj9Fn1loVFgJOBfcAOHBL8yHI/92Ba50chp9t7Azgc3Jtd03Dt70EJJ0AMCBiF5YLC1vRnI3/zL3kb3Cf3Wjr6X7GmK1+rh4Aw+agPFwM8cPOQ4/6Vz+eNE4CwKg+u0EAZstOKAGguf3zCAi8BeN6cHuj8ohMDlQsWLmyaneI5qv0cgVu/XrjcMOGWz6QspJPwPvA/l4Lc0vPc/DuuxEry/9cWHAsBABtu7H/P+i2A3tbWlrbYDQbXxn6m7dBXkoPgKBeI87PiGdXhiggH6pbXqNE5yLRngJACJw8hQQmKoFnWyYdicist+e7qGVbI+UdMOqRt3UoeJxuD70qTQHAewTs2FDxAZGKPwFYQx94Kf4mYskT5yzvG3TBtl8piPDh4JnhXbGAJbxiJgS83IQp7lcAmNG29mMxw/yZbuUfk5qHUubAhburL/FMk+kFplQCAPrzm5gK/L8wwhzyVrvXJCsCXNNVsyJvW5D2rMyKqTbPsVd7Bw0zLGxgxRWvrDzj3ZcHwLRNNx9cYcaQYtQW2NLvjQvL+RRyigQACQHNEI/58bTA9q3vYfX/W/Zbl6YN8m7sBZ2Gd9Gpfg1eVc4tk0UYjOltJYZYhbHjGmCsWAAQz2H+im1NiBTjcmBsJ+F6n8BM9yx8o05TRcEe+pGoLNhrq3KNv63W/YcuZ+yESLKou2plkeHnGtQzAIhMVHaxpTNZ1uAloOkEgFF9dgO0y150IgkApTSAcwyKr6k3RnXeByGRe58mxTbkhC/aPlnK9vv1ANAJAHgK/xYz4ycuX36Rdl7k1UCkFLwKz7PtezS6AkDQ+uu3nni1MtzvbgEtKQCEY8qzSGDCElDBA43kVOyLH0oXk26MJj0eBYBMN4cRPEZaANAFKxyJQUkBYIgqrIVtXTWNgxMpN+MfD9S9Rl9siZ9VYz/9VhIBQAqVIlIZOEMu5EgNCjHgIayE3dVvxZ4yy5JJM2kcjQnVsvQ+fcOYUlQ/GLVWTJzevaTRMcewOmdWe9MqTECud9h+hC0FsiVlxX4mypPdoj8+M2amPov7qijaXi7ungLAP2xdX1nWL+/AteYX1j9jiBmvoD87UtK8V93fGojHsSF/nmFYSzChO0lfZ3l350DZhW7GW6EAkI2qDTtUxDLvWbEHqUk3WjK2EZXYk73nCliqh4HpmXlMW1snzSobuFXnOZA1Jv8Hm09vwbn3W+WpXtVv2BC/GO06F+0bzC1dVIf0694jBkD63smitK3Zb0V6zECw2KYyxKh7q79nxo04AUb4RejbI3UeA2D7XL9MznfziCkSAIpFoL/hOj+BLnR75gUtF2KfMwx/meq3Ugvs1x5uEMDM+YYSkRDvIP/Q9kF/bHK6PkKCgfhIIYNsX6zBVprL3DwhigSAUX52/byTdGUoALQ1oF9tApeDAKDPABAWu/t5+7kA4Fd0sUMqpQdAUAFgVL0/XFI6UgAYmceNVyWBUAR2tkz5NiYNJ+HkD8GNcRJmaQdgAvFN7H0PHJHWrQK6/PFqYmqI1GdnJ/YN5m2lAJChSAHAOWtCqIE+AU7y8gBwX/mXA3huL+2sabyxVE0tiQBgq0zWELmzvzx2ybtV9W/q6qncnq2kha0CYl7h77rVanuZDB9jGwzRA/POhSEDa/jKrkOPukHrCp0OlPfyV+ClcDUevKkO/NwFADfPAylehqG4zG1ffzY+Qhvev58pWDmGvS1cvR80WwAGm4D7OgeC3Lp1svjiF+EmPuSqWdm+rhHv5RsLxQi1VQBiwdK3l6xAGqniQ217wGr2Naj/xU6xX7wEgJnt6y6BMX8D+i+eu0N2P/+tZr+50kvYSsd8EMZG8DrKXkO1So9tHcuwFWCz07Ohe/aGyroIa1tvnCaqVqmAgIPHsAQAdwHmScSoSLjt65+1ee2xImVuLty2oDwh8J2v665d0RGGwUg/u8N5Z1EAoAAw9MKTRUEAR8IDoLW1/RK1zcH2jhjlIIDBPBgoAAznDZN/Lr5RPEhg/yCgc+vGi+22ufU92iAeYVutTSGHlcCYaVzw4boeBM3LHC+tERW9U6c+CANgML2L+nsYgzhIXYO4wntdt3Cl3GtFe6KkASwlIy+GUfzdTQCo3NyM4FGWWn10XKnGc/s61pkXdi9t2FkKfqUUANKu2EJcAW+GNV77sZULerkZU5k05tjbgWv8uqti4PRCgytdJm2AN63PruYPzQeFfAdcLuquWaFWll0PGKAL8XG/Bdf4B01BVwFgZvv6E5Fe9B77KnimWgG2ZKho+2+8/AN4QazKW8X18H5wEQB2WcI6q7tm5Q6vtqvf09yNOKJbi+PyuAdIJenmgeEmAKTjJlSkHineOuHtAWGv68z2tXNMYarvSd5zgnvfAAHGMaCrkwCg0mhihf/0IPE0hiMAzGxbV40x2GoXUYLGwciyhNhhnJv//Lh7QjgyGOln18/gdCkzkQQAh1RsoaLg55AMJwZA0JXkYXaVildQ4K2gXpL67QJe9xrOFgC3VIVe91W/j3UMgKD9NpyVdz88/JYZTj1KOXb81ldXjgLAcOjx3HFFAEadiuqelxcWs9ZnTLn31A83iEDpmtwapl3ZVzlDhVw8J9GblzMUBjEi0uZPXnBtZgHwGDnwsjgeK52YRItZg0VLGANAO1bgdo5UiUivxmO4BJwEAGGaV3sZ/7l7w9h9yuwzz/RaLfVT11IKAGp7Qmflvi+Is1fjmfc+sivRPylwZ96VtMRJuhRvMzc3zTVT4mEohQcNsoDbPbyavoE97vmZK1xu72LAOgsAmYj1t6GuF9gvHcZ4FFgBriwbuBNCwsKCazVhH7tKAVd0OAkAuL/jObrrzGprWoo0hc15K/BCvpWS8szdtSt/591rKOHiCeEmAFS2rz0DAWPvtHtgoP7B7p2tIMYO0l0Zy/Pri/FXs8LxPaV99lRWBtO8HK7z1/tqe7ZQWAHASQQBh/sRBHOR1x5+ex11IlpaSHBpj7MXxMg+u+m96SnrbNT/k/gPnojyAKQ4W63L567rh7EWAJqb245HtBAlXg1+d50MtGaNGz7K/skQsXn19Yv/EmSc5coWp2LTbwFo2rTpCDNp/goC36A4hjGxBzGaPptIVA96YYapg99zSmnE+RUAdOMD7d6LLTwX1NXVDi4++W2DKueXuf2aY7kFQJcuMiMsBkslGISR/2fVO36CulYpx85w2kEBYDj0eO64IvD71klLUpa5EZPXIbdLIXsxyKtg2GEfYmkORPZ/j2WJx/DxOTp3RaeV8VIbmjuap1wFQ+Cr8HR9B/f+A+aoyN9sbZ2b6B3Mu1vK1e2gHgDPNk9RKz55E9YwHg+/b516VsqSd+BaQ3uoSygAaMeKFDvL4j3zj1umUmHxGA4B7QRcyj9ixXwyrlu4oolo6wLGdPq3wcPvfl8/9SyZAJB2wbcWddWsfNDPfVWZA9qajzeF9QjaOCRmCeFohCPw36XCsq7Ld5/33vtdVB/nfeiO956+cd3R5abxGIzX9wy+23y4XDuxmLl57UmGZfw8zxNByhf3VZSd0lNVh8B0+YdWAFDiqiEWw+jNE1cd+d+3pmJW1+Sf4/d0IDtbO1xXznXXm7Xx5kNFLK6EyGMKruUY9b6yrekq9HVekEeM5TvgMfJFL48RPzwKY2kUn7Puhxg7tqjeae+NTljMp71dm3jG77hV5cIKAA4iiMpKcR62L6i0lIEOvaAjHu+q7D1DJ8Tp3z8j/+wWr6aimbLYldup8Y4CgJTXISe8Y+pgXQ7zIPfN1ae1te0sKI15310nAUBnhAeN6G7nsHXr1mnvvtsH4dOeglJvUOnLKu9KsaquruamQIMrZOFSGnF+BQC8R4zWDe3ILGV8Jq/aUl6B8RF4q2sQ5vb7jaUAoOpRnC5SOV/oszWE7F7P0+gB4ImIBUhg9Ago1/yBmPkLvBzzcgzjpXn/dHPvoiPqkEqoBMeO5qlnYHVJrWwN7rHFPXaVW9ZJxzbue9V+C52hqQsY6KdaKq0gDPKfY3I3tKKWWRlMzE30bMhdYywFgFLdG9dRnhz5q50lFAB0HgZO6Rz99I0qo2JD4Bo3Iub6Xrg+v4T/3WVK+VBlcm/HISvFXr/X2R/Kue9DHmphZj+vcS2Cx2E/toFUa4Uu67IXE8KazurGO4fDpVQCAJ7BnQNW+fw9y5b5Fommbm19z6S+ARjVxqBgqGKGpEzrs29XryxarZrVvq7Ia8grZoATGwfvA0cBYFbHuuVYS2ketviQrZB2JdjFoHfwAHD0ltC1Wy9ihDOA1fVntjV9Fyts37Tfy80DAAxPxzz9HJRX2w8+hKgEB+B78TWv6P26toAHIvJbd9iDSYYRADDenkZcgwW6KP1uz1VoAaBtHZ5pI98bT4hHOit7z/HrOWOv14xNTUfEDIktHUPfdjdRQ+8FMfLProMA4Gq829vpGOHcQ0TQ3lfIG+rrah23iuj6HYbd5Rhred9dJwHAJR97KGNU530As85xP7pO9MCz8UjPnspzVq8+25d3lp1BM7buCLNCBXj+IO7bhWs9j2/SS4jF0r58efVvC3mNhQCg6lActT9t/IZq98aNm+emUiklugx6m7kxzzEYcwFAO07lc2VxOX/p0qV/DzpXUMJKy4b22xCU9XT0f3pxDRzgxWLeWl9f/bDuehQAglJmeRIYQQLKQMbq/Bbc4sKCydoAojtfOjuxd9hBxZzvIR6Z3NNzzgdXq5XMoeO5jRVHJ1MxZdzYV9SSJoz22YmeTUFw7Ng4da6EazBeULaXtejEBPM0XGtwZadURriqW1APAN29g8ZhyMZOgNCRv4KHr1zJ0gDu3CqmWe9OUXuzP5XXB5p0jn766NVWMeldObUo6jfGy+MYF2cUjgs/15zIZfwIAMr4VyulMO6/r1ZGYWhdAW+R7xdF/i5BPICSCQAFmQz89JGKqB/vsx5Fu44fLO/gSTB948ZZZWa/2rs+e6is3IuV0wu6ahsCu3hmUtFZv7RvJ8B1nb0PNC7nELU2wHit89NWXRmdGzuei6u7ahuvKiyv9wAIZrwihsESGM0bCwLwOcdc8GjYAR1rF8Qs82dgOD1X1CsIYFhWhedBDPo83ntb8HwM5Vr3GIP6Z89924BTfUMJAPDAqOya/CC+U3mxb8DsCsQuCLxKma6b5ppuARG9gpD67Z8gz666ps44Q//dizRyvraWwQg+Bs8+ntchgwzPShIC1DKsbDsGftQLAOK2+roa3/GPsgY9vHUKPWecg7TpBANg+I20+k5LJBJ7/HLOsvsuntk8oc3NGEXwuiUQRuHxKQY9PnGdd6RlnpNILPlVkHursq2tHYswptrx/w56omHM9sEoXJxI1BR5H42ZANC8+STDtJSHkz2+S6h2Y7wGYp5jOtYCgC4NpHpOhCkTieW1gebVqk1oz8dgPmzDWCoIuuvsWUEBIOgTxvIkMMIEdm6YfKJlmQhgJQbTOGVuKfdh5f1fZtf3/hgPuS1/cbAK7WyessoSIi81Fz4SjgZ9WjBomXIbPugFe2rFDhnvOf34pcK3Wqk1rmWx8DCWAsDO1imXQEzNF1qQusoq65nvt63Ptk45Gz201e5hkenC0gkA6nLPtky+FCm3rkPfQB/KjpJ0kCirbm5in2OEad2I0Y0LjDcLK3+Xz63vDbTvNtiIHJ+lvQQAbSA9hz3j2Z7xTCHnRqJkAoBHADZdHYIYEUENdq/e197bSQBwMNwsKX9slckfet3L6fd40mzAb9+w/65EQbjEFxknOgHAa8W78L5aF/xhiBiVW1oOE6nUL/FNeb/tPeG4BSAsp8w7ThoH3PKT95vJstPxjwuQEk9lA8gL5OjFwyEGQODtD6o6YQQAnccL6pzC5S5PxS14t4Q7YgPGfxTFpnAUknTbINyDJw732VXnawPjCfmiKSpOqaurKtryUnjP5ub2z6PPt6Cdg4KPH7f64kju6VSVgVZEYQCfLbGdEIsVedlD3IK06VaQM4KFvBx70m/w29Oo/xwY8w/Y9/Rn3/uOHgCbNm06eCBpKK+Q/ECfUjwlZN+ZQQSI7LVwf+Ojee8pF4ZjJQA4CTWo9y8MMbCwrq7Ol6fr+vWbZhumeT+Yvze/n7z3sY+1AODC4DXEoFhQV7f4Nf9jr3WSJctuBYfz886R8s1YLHb6smVLtOl6KQD4JcxyJDBKBLIG9w0w6r5cdMu0QSburIjJrx6zrPeNIFV6vllMHzCmXoOPanFqKCmfKhN7zzw2IbSKt27LQGauJ+/G1oQL/WxNwN76hfg43YLTBieDTsLDWAoA2raqAC0IYDYn0eMZwOwP68tnJ404PkpGwUdJASutAPDCxsmH9iVNtTc7f3+vEN3QiJb6jRuh65tM/4oXKuLWaUHHWpBxOV7LugkAmZV/fZq/mZvWY1Ii74exldf/2XgA18NoLHQr9oVgoggA2r3TIbYd2KEgqN8D4Hmm7W9aDwAHscAX36CFVEaBrpqGMwv3xDsIAFqxwOmeeo8DeR1Wnx33ULvVf+bWtTMQjHK7PR3dsDwAMsEFD5WmdTiCPX4E3h3HwwHmA3hHfgjXPajQA6awbuEEAL3HhVe/hREAHJ41r1uF/f1GpAv958KTSyWCBBHvVB0cguj5WpnMuSFD8CkMwOkpIOgD8qnAaOIbibpaz++uszGY/o79LWbGT1y+/KI/6joJrvjr8H5pLPgNK9LiIqyce2YsaW7ecohhptSK9keKr+9ujGIF+wrMC/K8xtS3AgzvweJ9rR8RoBXCs84AzGascOQ3VgJAepxtaKsWli7DhtFsioHVXiKAk+CR4R9WAPD2ONEHMQyWBjA3RnQeG5l5l/xvIeMIBrl4l9dLJfPMdfwAJ63WvHdb6pZXN+Dv2gVDCgBedPk7CYwBgWc2iYONgSlFam6uKlnX40elZX1vzgf2PWksgOuQw5FJ+RdbjQ/psmKvgvRJ75hWatGHG/apQFHaw2nbQPZl+6Q0kom5df3Yb6b5/G0X8Z2vTP4K9pNfXbwirhcexlIAULHkoGUAACAASURBVOzNgam/AK88Vd7LAyPDaHIVJsNrwPlgPcjSCgDqHli5b4Q6UZQrXNUX34aflIuef3MSdjIxGSYtEUbsR4VjQ40xuBWswraTpjF4BMb8lo4CgBT7LOyHRio7x0BNTtHr4Z7pOw1eIYCJLQDIYa02QwCAN434oo2JVgDQrXSP1EByMqC1AkBArwuN4KEW1huxhWJ92PYUXjOQAICUiAfsevkc0xJfQj98HON4lpeR71bPcAJAuPaHEQBUmk+Rsu6DsHpAWN5+z3NiMVYCgFNwOoyXp7E/+Sy3/cnrW9s+h28GXNALVuCF2JCoq3HdguO0Gp7+jgnjX+qXV8PzsdiQSQeVa+2ogtfBGtxX+931FADUtgVTIChqfuylrCF55ZHvP/SGBQsWaOdYMKJPQB+qwM1HOcyeXHPSKyPMjPWrgKwfLzxfCfAQ8usRHO9Jp/HU0rIV2yn72/BMfkbzTP7WSpWf0dBQpc0gNZYCgJtogXniQ0KU19bXV72pa7fytgCbWzBH+1AY5uocXdtxTaTutRY2NCx1TN1bSgEg4wXQqVLdfk7T97vwrr2srq56q5MBr2I+GGbFtXgGGov7Xv4ZAtYZiUTtC05jhwKA37c0y5HAKBNIrySbcZXL+nDXW2dWp9WL8g/4CKRX8PHiiOH/HAtl+R+xQjXN6fyskecrtoCbKJEWJISBPWvWT2MytT0VN3qNlPFPqMk5kPCX4uVUlC8dH81u07TOm728tyii8lgKAIoVtjxcjY/Bt+2u9WmGmYCFL4Fvc0wO3J9rp2WYF4L1Ins7s6vEL+GsoY9UiT0AMlVSRvzUH2CiAJFnaCtArs9Rj70YCw9hH+Bd8Gx8yoyJpFffZNt616SevRdFbe9/jptzFG65GvvJWzyeSbVCugXjJC+WR7q/hHzNiqUWvL344teCvFIiLQC0FblDawWA0Vy5jYQAAMO/8vWXlHj8bbzfC7ak+Ru9ap+7PZZB5hkQ2+AJc5bTFfTG7ygKAJo0iP5aG7zUeBMAVAtaWjouhSt9XhaPzLdGvox32rJCg1QZc1KWI/ie9S188ycVUOhFh1chhoBnFiNEkr8a4+XbRTFUMnOcl2DkN8uUvD8eL+9Npax/MozUhfj84bubl0pPzUVQdui76yUAqPrCC6ARDdQI6elvLIwxeaeUsVtjMfN/k8n+yUbMWAg54iL030fcxTDv1Wh37wXVdvEK2nSLlOY2df9UaiCOFJKfRqBe3F+eivuXaUbeO3AjWNSwvMZxYWcsBQBVX7d2ZxcwHkTsCLi2x3+t2ox+nofTasB83nCZ6zxOsmMcwY6NX+P/z3jDGsZP7SkwSykAqMu7ezLYx55xXywWfzFTx9TH8CxegL4/DxyGskxlB0F6e6JhrILo5rp4QwEg+PuaZ5DAqBF4tmXSkcgLe3vhvq5SVCCd9s8Qq+fU7XU3Zmw3e6a54hjEq7nbnj4wZF3eMY3UxR+u26cNCjTWAoCXB4Znm9M5XQ21b159mFcPlh8BAUBdWwXw22NNXY9JymKdCOBZ3+ICD8mKngvnVovuEOfuF6cMNwiXU/q1DBwZOB5AlAUAeFT8GNBW2QYWBYCAT1lQDwCVu77CiG3F++SUILfKuh3/Gef8QpixddJKIYWkcbP9GhQAhmiMRwFg48aNhyLwb9HWsozxAfd0A3F/pPEM6o6AwfIw/BveckWGf+ZNJ+RdPXtmXeQnqr2XMeQ1DrOu85nvLuY2ufJ+BICsJ8G1qO+lw/BuUYK/+uYfbuthVw+AXLmWlk2n4llDAGi9F4NX2wt+fwdCzcVuQRdV+bEWAFQdVDA8eNtgjpufWtdvezPGrngdAskRQZg7ZqsovnFeIMpSCwBpBvBAEaa4G20YyrLjF0BBuexi3JXwHFDbSlxjhVEACAmZp5HAaBHIRmfP7d0vUvsC1yMdR8D4vTAGquG2vyPo+c83TzkEG6A7MBM4OYyxiRfUrphpJD5c1+MYEXysBQDFJKzYkXkBi2tn1+/9NjI6qMnIUD7rERIA0hMtbLX4/SuT/x19i7RJ+smYZ1+nhQuxdpqx9zI/cR08rzeBCwxXAFBNn9nRdDbcpmFEifygVFgVxcz4cuzp9h1kaiILAHhXvLivouyUnqo6zyBiuiEzrBgADtkKRmpolmILgC6NIt4roYLgpcdhwBgAGeM//oA9ZkAhr6yhvxuG4F8xef8tXKOeNGLy8a6+sj8KWxCvMEERx9oDIMyzVurxNFZbAHLtQDC/hfAny4vZE7SNfrYNFF4zrDGUNQSvrV9e823kmcd31xj87voRANLf0Mx2gu/A0wBxWoJ9Q1VbcYEVmBOtz8uW4mM/eo6Bt2u7nx6A67cZuyixbMlTXqXHgwCg6hi23U6Cj58YAOq+8Di5zlPwkfLX06ZVnF5VVfWuOmckBAB13WwciQ606eRhCFDdmFdcDG+bW7363qkt/tm1NWCs53sYSLEN93b07PJTp6BlMNfmQQL7P4GXWsRBvXLqNzEpqy5Io+ev8Rnj7rcIInjVnOV7VeTU0JkElLG549UpCdQDKW8K9805VSe9J/2OyUbPpR+sF9q9Xbkzx4MAoOqiAif2i6nfgZD6JT8TgvSePcOqn1Pfm96zV9SOERQAcuyebS0/1rDi+LCJMxxcA4s7KONi+QJcOBtydfc3qPbfUqUQANTGbWwF0AboCRoPIIxRMhZGhLaeUrzZL8x5e2oTjvsRHUeSPrK/1gPAwdDFDh2R6KxesWE0RmspBACHsRcokKC9rdqo9tI5LgMEl+swdotXQtPbiYy74NP/g9398d/bDX0nthNSANjUdETcFCoN29DWNSn2pEzrs29Xr9w+OuNobLIA2Num0tThO6K8N/KyOPhqv8SWRCkXue1BdrpONp/9dzBF8f/dte2VL0wp6FcAyNUnu69fxdtASsPibXX59U7HKPiJsPr+TcrpZYbZl58uNYAAoK67HdtuXn111yX4Pnw9yKq42uqH+dhaKfuv9BM4UN1rvAgAqi7p/exGxf+Ddv8zmA+mK3WcTaa3ZWT2yBcKPn6N2HQcAhHfgpnw+U79jLHzJ0Tln1dfv/gvqi4jJQCoaysBqmVj+yJhGd/Fvz7oPfYydLLbTe8SsnyVU9wEHUd6APh6k7EQCYwfAmrP93MbKo5KWXEEDpGnwKifiz9Nw36wGXkr8lK+i9+6Uf5p7KO6JxXfe7ffNHZ+W6vq8vsNUz5hWeKS9P4se8yBjKcBVojEDuS0vl1O6m3361I+XgSAHIdnO8RMY9/kGvCtxTv6aLR1RvbNi4Uv8dd0/APDumF2Xe9TdmFlLAQAe53NvikXoIIX4EN5POp54KAgMNg38jX87VGRGmie09j/nN9+j0K5kggAaua8dX1lWb/UBnnCs/F0n0ye9e7Siz1TaU4UAWD6xo2zysx+pLYSswfHicpFbYjFnTUrinJRe40lh8B+WgFAXUsTMFD9WRtp3eveYX4vhQAwq2PdckhyzfYJICZ5v+6qGDhdVK1Kr0QFOXRB7ZxiGMyA8RszpEpN9j77PTAx35Ey4p/bXV3/SpB7z2xfdwm2AOSlVR3vWwDE1hunVfaVPQwGn7K31RJylVvwzyBcvMqOhXinq1Nr6+ZjLZlSK30n+DFIwhiiTiw6Ojpm7uuXNfh+4bsrBr+7ae8TYcCbSP4Kv90AV3d8d4fcnYcrAKj6KGNsw4aO2fhfFQNjAf506NAigFrMEK/iHXd3zLR+tGzZsnRGJgeD6m2syJ/tZ0U+73nL3P8TaOgSVAYZUIxDBucdmckH0kIbb+JZehoMbjOMgdu9IucXch5PAkCubpl4EmVfgBcGgkYaHwX/GWrcZbaeYD4pJNprNB9++KFbc4EZC/vbrwAw1M+bFyLmxdeA/OP5jNMlOjHaToOQ9YxTHwcVmLyeffV706ZNx5kpQ8WWUuLE4TkO2TqrbQ9vod93Ygp+z6Ryo726ujrwdk0KAH56Yj8pM3Nz01yk7HkYAwdRQ20HVmesmDi9e0mjNlfkftJ8z2YETZfjecEJVGAkok5PoOZPuKqGMQYnXCPHuMKlEgBUM2a2rz8RIpgK6FkUSA0TuFu7qhtU7AZXj5wwfT5WRoTOCIcB2YTgiSuCdisMyHMRWVzl9p5sO9dZAGhbdzkmTHlpwzBBe65fJuf7EVqK6qe8ONqbbsN3E3ntjXfw+x8wKfsLpqS3wqvg4cLypRAADmhrxr55S+3BnpW7PtrQaQnztLdrE+mJaJAD40DDRO8BgLG6BGN1Y17gvmFso9CmNBznQQAVW1298edHOit7zxFnr8be92DHgVjhtCosjBes7EnRhYf9eTzzL6UM0b67uvG3xeNo7D0A7HVSBkksaVxWaAxnjfEuvL6ehUHaGsYQDUZy/JZG7IRZyZSpxLNB8XMkjMPxS4A1I4HRJcAtAD55z2xr+i5WguGyXXxglfB73bWNiOAa3YMCQF6e7WGnnRq1kZSLVG0a07uqG68etfuO4Y3CGINjWN0JeetSCgBpg6Jt3Vcweb6uKCK6ihlhGJciF3jeKmkhtDB9PlYCwKy2pqUSEbvtbYWh8OeUNObvXtr4qu8BkTW+wScvrzjOdxYANCnc0pHopZHorG3c5Pve2YIz2tZ+LGYY29CWA+3noj1XIIbDdcWG23rkXZZ5eyMD79/Xb3sQYb7TyvCUFSlEAjc+WVB/bWpGjJlrwRt7oIcOGDE7B6zy+XuWLesMwk/FEig34sobJC+l6rj3AEAjdUJIetuOKc/pXrJSbQ8IdMzqaFqEj6pKkTckZLl4xozVsxuoUSycR0DFL8BY/yWEncFFNuVpI62KU51S8REhCZBAeAIUAHywc5oE5E4d1gqJj/tPhCIUACaeAIBJknJLVFkMjgk8yZ4Ig9KhjmGMwQnc3DGpeqkFAEQ6mjSrbADBeYzzCxsEw+KtFNw8d9eu/J1TY8P0+VgZEc6Gn2yBSKeCB/mKP4LV/4X4wKs8yYV7kB0FAAHjeVbX5J+D42l5RmyY9ItOfebiNVcKDwBVb8SOuFRYRanYdlnCOqu7ZqXv4K0uwpOTAPBDvFOHApeiLk7bBbweTCw6XIF93CoaNZw4hg50/uNdlb1nOK2kj3UQQFVTF/HiKbPPPPOtRCKTJszH4RRU0W3eNVbPro/m7FdFlBs83KiR8lC+pbwyIBQ+LWPmfUFd9hWU5g1tS7F/G1t3RNw2t76/vq76HK+I7PsVVDaGBEaJAAUAH6Ad3CgHzxzOComP20+IIhQAJo4AMG1ry0Hl/ambMDNFDuDM5JICgPOq6IR4AMdZJUsuAKB9Mzetnw3X8fvx0XpvUXM94gFMJAFAtQ0u1FfDVT4vp3cmWJG4srO68fteIoArKxcPAHVv7Wpr+iUh/tuIm599a3Fil+dwcw/g6ChklEoAcDJAg8SNAMPzDNNq1wgojka9fs++t0BVyDPMvXPXGHEBQIg/iVhsXtfi+nRgL6dDJ2Bk9yLfY/SZtb5EAAcRSV0Hhuc34HmZt13FnUHwTBBRntd4PuMooN0Hjz319XU1VX7Oz5VJBy40Krbh/fZp+3mYW1+dqKu9Ksi1WJYESMAfAQoAPjgV7snES6kb4CYV7KsMvb/NRxXGfZEofygnWgyAUk2yx/2gdKhgGGNworZ1rOo9EgKAagsM40YYcTcWZmjIpFUz1iAeAPbZFq+Qh+nzsVxFdF71TGcjaTL7Ylc4GVB4vs8CgmbgGorCnj8QnD0AVDnlBdA56RZwRKDUomMXVvouA2eV417riZDZr526Fv3UWLR6ja0MAyJ2hlNGg1K+m5zGCur1Mr7hy7AFIZ1tpOhQ26LeePkraN3VhSkoc2WdVvV1AQMz58h7jb7YEk+jF/ee9cbLX1fiD+6NOUbx4eVRMOICgM9tN64BPIV4Ae2od+wDNDsrVLdBbfmMJoDebwfKjTPeqWro0jEay2d3rN65Y3Hf5uaOBQjg+zN75Hl4ZiDAmjyzvr7W0SPLXtd09PYNHcXZXqR8MxaLnb5s2ZJIx9cai37lPaNBgAKARz9ro/pKeRcitFcC3smDE4Jh7G/bH4YaBYCJ4wFQykn2RBy7YYzBidjOsazzSAkAmdSATeuxKltf2D61Qg6jaRWC5eXn10XBMH0+1kaEiwu/Wo3fg0jPdyHK9RYrLl80+2OT8W+4/MtqNHeOR8RxdwFAGV/euex3WVLeCd73qfurvoilYh9D/1yAjCrnQRyYEqR/cmVL+m5yETIyObDF/0BNuQXB1+63ylO9piX+SSBytGkYi1AfJ/EkY847pQF02EKRbd8LCFr39bcPOernYsGCpJ0PROT3ou9qsajwz973do8pUEoBQPtdz7QfQw8Zagx4A6T/Lf6ILAv/Vphlwc0TJdMHxiuId3ELYgNss0zxv9ZAPF5upj6Nx/wiXPRUXSpWFUvAEOaizpoGxGbQH2P97I7lu3c0762PhJ4eHy/j+VoGEUAvsmUrmclUYP0I77PFRe8sKW5Fmjr1d19bnkaz3bwXCewPBCgAePSibi+hCmCED/U05Y5pPz1spOb9YSBRAKAAsD+MY7ahNARGTADIGqflZuxhGA9zioxMIV6HWbGwe2nDTvtvE1EAUPXPBlO7WeeG7qen0saSNJB/XrzHVt5TAFBlp7c1H1MuUnfDmD/az73cyvjdvlBSASA7VirM2L2FQfz8tifrWfIURI2P2kUNt1X4We3rT0NarDud+ixzTdEFs0YZ0TgQo0Gz2p9xlxf3wjg6tqAPXPuvlAKAqp1Dasg8hLDQHLcFYBHl1Lght6ANB/vl7lQuHUhQmBd31zRsdrsWBYDhkvZ/fnNr2xUYo8WxKjLj/GW8f7ZKaW6Lxcz/VVdNpfpnCtM8CTLBmTjvZBj4RWIhir2G/PEL6uoWv+a/JixJAiQQhAAFADdammjCULrfFjHz7PRpKes+fKAPyF0iVKTmIL01jstSAKAAMI6HJ6s2ygRGUgBQTXFdHRfiF50D8YWirm5frtkTVQBIG2DeLv363pVin2XIr8EQPR8feuTCHjx8CQCq9IFbmg+RKasD3zY1Uc8LRud3SKktczByL+6qaUQQR/ej1AKAulvWm2EL6jE/SBuyK9RrwfA+U8JTwBBTbd96bRDA3O/DFW5wncGtFojJcDf4nTtIziX6fWa86FLgGY1dtQ3rvfjrfvcSNNQ5uXlR15LEU7przGxfOwfjUAWk/FCYOmTuIf+M2AMXOd3Dfl0KAGEpBz9P5Z63ZNmtmAsXBWgNfrX0WNqFOfYXwgQSDHM/nkMCUSVAAcCl52duXnuSYRk/tyv5g8q/6Ouv7Ct7GBOKT9kmBUg1bF6O/ZHXR21AUQCgABC1Mc/2OhMYaQEgsxVgffG+0YyhUBQPYCILAGkjFoE7K/qS+K4gpZ/D3vCC3hjcY62JUeJbAEhfM5NOUAUM/S7YftCvEZ3ZkmHc1V8eW/VuVf2bfp6XkRAA0vfNpTs1EFhRGDN91GXQAK/sWPcZQ5pqu4NvAUBdP2v0dmCV88O+maXjCxn/hSB5a3LxAirbmq4K4m1YagEg05Z1l0AE+S/HuARIFYmV+WWuK/MqvsGuly8Bj6/jkq5bLPL6R8q98DBYi20uV3rGUMieSAHAxwgvYZF0ED+z/GatK3+A++Cd8TS2d3yhvr76lQCnsSgJkEAIAhQAXKAhiNA6fIwb7UWwirABe0zr1N90H2bMln6DYD+n+f1QheizcXkKBQAKAONyYLJSY0JgxAUAtCoTbM5Cjvn8yNHpBkvRgz3FVd3Vjfepf050ASDXiTM6bpoZl/Ea/LsWRtHR+D7NSDc37S5uKCP7/4Nn+U1d1SseygXpG7YAYBtBszY1HScNcSGYn4+924eD8wxbJpEB/B3pwIyd2LZ7T9JItu+uvgSr//6PERMAclVQUeXjqbPwHV8Jo/qj4HbQYP2F3A2B5RnEBGjrSsbacx4kle1rz9AIAL/GnvfTC/e8F7UU4snMjnWzcf5q7PFHwDTxj2r7YK4c6rEb91NZFZ7AqmdL1z8d+Zui+ACbmz+t8TZ8A67Vn+lc2vhc4T1HQgDIPUOxAfNb4HYmuL1HE+DxCgT1u86zt8EEXg2fwDhZgvFzJmJXHJIbx9lndx/G2Jvg9TSUvNu6B+K32715PK+fnpvpvCCYBcAPu7BlVDC/DRs2L7SkpcbAMX5Fr8z7S+zCGPiPI4445KYFBfExwtaH55EACbgToADgwEebRqjA9e6AtubjTWE9gg/irKHLyF5s7KvqrlmBfYfROSgAUACIzmhnS0mABKJCIL0FQ1h35MUAEGIbtjScFRUGbCcJBCHQtGnTcSYCakLgwbYA4zCY+JU2oVCJlbshGPwVz9Q27CvavHx59X8z2F8QwixLAsMnQAHAgeGstqalWOFohioZHywi5Yv7KspO6amq+2v6bw4Rf+1eAkG7qGgFBCtZ0rAWddWsfDB3rVkbbz5UxuKXIjAR0jQZhw665WHPJ1aFXoVyfrewUj/qXHbxG073V6tnsjy5DC/gpShzXG5VIu22KYzX8bdHEKToB7oVBt01fQkAWH2pjKdqDMNaYb8nPhLYqyvfgOr/SwzIm5Dn+r+98lzb6xBmdc+Ji3YFymOyV7I0gIpP+cAp4HER2M8Dj0r7Cpuqs1oxwm9qle3/4r+O7mTsEa/VEQc+nkMTY+EGrOh81bMgCuRWJrEIcB7G32yMwwNzEZzTAcAyK4PP4H+3dFb03+m5cqa5aeGqjj0QlxrPqfLUJRDjvgRI78tMNuS7uIxaIWuzr0aGGS+l6uNQ9y5ezSpy4c6uzCI4qTwD7T14KHo2GEjjpXS0eHNgvduKbNrNfCC5EmvJS9BPR4R5r/gZKyxDAhOJQNr9XRg32usc5N04kdrKupIACZAACUSDAAUAXT9nUk2pvf8L8z76QjbB/V8Zr4OHQ5aAP6ekMX/30sZXgw4jNwFAGVkxWbY2nWrJKyCTMqoN8cPOQ4/61zyXwuxeSLTtKvw+3a1+2b20d6SMgZVerpyuAgDcUcGpCoPtB7ifn71/LyA/0GXdSxru9yMEhDGqxpMAkDa8+pP/BcMV+3u1EXGdu8nH/siRFADUtWNJ8z8xJs/TpWzSP17B9war6zgJAMaAeUDcSt2O8fxRJ1BwMeyEcXy+yjsdZryMVwFgRkfLkTEruRHtPsHHO2GPNMWlXUsaWuzPVdaV/jsQlr7kub88LTLKm7uSZd/0Ep6CvvtYngRKRQDb834O1/L/Azf5v0BIfRnvpyfMeOy2txYnlLu9/yMT/+A2PFsX5E7KRvH/ki7dpP8LsyQJkAAJkAAJjB0BCgAa9jM3N801U+JhTIYPGvpZ79qPFDdHxAz5C0wQ3pc3QQgZDNBJAEhh1TdmGHfAcD/c73DJ5jre0pksa1CT9fSqf4XVhr8rY81/RGcpnu6TybPeXXrx353u7SgAmPICrEB+BhOwS4PcM5sCqaNzoGyFl6ERxqAbFwKAmlxuXl9vWOJ6LzHGs8/hndIvYufvqU28UFh2RAQAFdDpjZe/DtHi255Go6NVLrQGqXPf5O/rVB4AAyJ2YbmwkGLK2fjPXG8oNkeY8TIeBQAzaRyHF/gmn0HNMhTgjQFPjGsRrAv9Zsh0lPek9TPw+4TnGMsrIO/Gs3mh17MZ7JosTQKlIVD4vEK08g5Sp5sLtK8/Ee7/99ifMa+I96VpAa9CAiRAAiRAAiNHgAKA7qPf1vRd0xDfzP/JIbifZoWg0OAI0n06AUAI6xvSML+OznpvkGulJ/yY+OD/XI4Vu7WzygaQhskIl6pFyrs6Z+27SJy9uk9XB70AgOi9hvE0rI5PBzH+C7h7GhphDDpnI3N9A+yiJvvvcGd33e8ZyjhUwaHa118Dd/kr/K6c++j73w6UG2e8U9XQZS97wJabDzeTcUxiZToPM1bEKvKCLqULK1dxsTev3Yb4CVa5riy6bzqQ1gDSaonzw/dr9inJRGy/HpkzrvDy9ij2ABDPoa+wHcdY4MZGPQNYCUx01jZuUuXCjJdQfaypVKh7a7YAWEJehffBf4TKD58NkDeQSv53hRF/wFs8KW5I1jvoeuyDvtzHuGQREhhVAnhXXIt3U+HYLEoP6VapbPpA3fPxSGdl7zlO38JRbShvRgIkQAIkQAIhCFAAKICWWSVPPQKj4pP2nywpvtdd2/gtHeNZ7es+D+MJq5BGxdDv4YIBFgoAaeNFqD3yQ5GDYVArw/oe/LbRissXkR5nMtwdF2JJfwUm80dp6vgC6vdrlMf+++zKP66B+j4E62urFU/92hqIx8uEnAeD6kuY3H+0KMKvkO9IU57TvWTlr3QMtAKApqDKCQ1j7BYrZm1GlO7/Ff3xmTHDOhf1X6bzbtCl9Cq8bBijyulZGa0YAIiCvAj92I5+nZxndKto3sJ4BfEnboGB/aTqX/V7to/nQZg6E+d9RrdVIM3Kh+fJsCJtp+NeTGrCKli1zvhP968Q96b3nGfrHkvFPmZI6zy051zdarWfPlYMigQAIVIqRZmtHn9DvX6CP92eZqqeCUMkUKdUv5VakPNgCTNexpMAkImpYPTnpSXTPVdm6rPZLCaIPJ5/4Bq/wvl77NucCvvO672i8nKH3eoU4lvFU0jANwGHyP343Imf9ZfHV3qlJZzR0fTxmJTKuyYvb33Gg0bUddeu6PBdGRYkARIgARIggXFGgAJAQYcg4M+5MKS32g0ztX8YltVpb9cmntH1nzZjAApisnAHVsi+6LWyab+mzjjL/Z7de+g8gYFb9sw3Xv4BggOuclqZzRpbDyE3c612EpRJ0fMNtPnqwpVpGAhFMRBydfMSALI5oW82+8xva1MkZuIuNEAcUO7wg/mW1fVx33eQG3ZRZ00DhJniI4xB5/QcjoYA4MhKyr+rXMpdtQ0PuL0nsnu2r8EAu7ioj6T0TE81HAFgVnvTKvTl9UVeC+lgg8r7DAAAIABJREFUleLKrkOPuqEwjVWuLe57zWUvnpMaBIC807lvilM7DZWV9yL95hLt2Np64zR70MEw42U8CQB2Pl7PVVbQ3Iz32blOXLPvlSazL3aFlp8KTlk2sAYPYsL+XvErOI2zbx6rEwUCykupLHk/mjq/qLnpoLPiSQiEd1mWud0qT/WqMthSg7SK4gSM8/Pwzzl6gVPcCm+lxUG+6VHAzTaSAAmQAAlMLAIUAAr6CxP9rYDyxYI/e7r86fLOYiLxphUTp3cvaXzW77BwEgD8rpJ6GeIwpz1d6tWqKozx9Vj9qC8wNhyNS7f7plcsDePSzprGvEjKOiYQYBaC/y0a12bHPghj0I2lAKDLMKFEDqwsXYT0kWrS6n2k80uvvwFi1ZcLChdFiC+8WFgBIL2VIBXbXuSpAeEiKY3FCHr5qHfFhcDWB0SZt24u7GN7VH/ddbTPGAqC3Q6s8J/uFqPCfr0w42U8CgB+n6tMhgD5EJ7BQwu5+n2vCAeDCmP2NoicVX76nWVIYDQJzNy0frZhyvvDbJ3T1ROi+EMpc+BCr4C4o9lG3osESIAESIAEwhCgAGCj5hjQD6nFvCL+zty89iTDMlTmgH+wd4Tb1gG9kVO8B12V8zKO7NdCBOSrkA6teO+2EC+IVPI0t/SAues45D7+k4jF5nUtrv9LYd2dBADfBobtgjD0vgIvgOvsKRjTBrLDFoQwBp3TwzLiHgDOGSZauqobG4KsLB3Q1ny8KaxH0NezBtsjxZ6UaX327eqV2wO10UfKP13GC4xMz5V7XT10ngSFe/WLhYtiD4Awq9Bhxst4FADA/t7Oyn1f8LMX2UHYVIh974t2SIfm6XES5sPEc0igFARmtq+dg++IEpTzXPmDXDsTTNdY25mMX8agl0HIsSwJkAAJkMB4JUABwG54dqy/VFjWdQVurv72ucLNuLKv7GGc+yl7Z2PV4Ll+mZzvd3XSYXXW195uN+Nd/RZEjAhqJDkLAMHar+rpFIcBEzFtXvqgdXV7GEdaAKjc0nKYSKV+iQfv/bl6uIkbbnV1Tb1Ys/LBkgoAjuM7+DaXdL2cXXQdPT10HgBe23N0DMKMl/EnAASLMaI13guCI3p9pBz2VT+TrDBPLQw86XUt/k4Co0Ugm/1mNd6zXwuYMcOCuPpbvGO+qtKHjlZ9eR8SGM8EMlteyxAAWMX1MT6K4MIz7TGqslvKutIpOIX4rTDl7V39ZY9RPBvPvcq6RZEABYBcryO4WWXX5AcB5OR8A96/gaNbIfVa1SwcdHoBwD0GQdE1Njd/WqSs+zB5OWDwt3S+ePMCr/3lufJTt7a+Z1LfwGNYkT7adn1H93IXAeDqrtrGq4I+XDD2LoeYcm1BX2hXG8MYdIGM4xJmAUhHljZjF+LDOQ9514+Ca/Zh6kM5UGGcHtiISmegWL8N/fyZoX5We/GtRV0lFgC03gZY/UewvypsW7g3aP+q8trgmVL8td+Sp+xZtiId/NB+OGyzedqqsBZ0V63c7bcOYcbLuBMAkPZxX0XZKT1VdciC4H1kt11stHvVqC1K/cKcp0sdqbuibgwE8UzyriVLkMAIEkCMnMo3XjwVxspivHvnIWbJgfZsKNngmm/j78/B6L/XtJKb/XjL+fmGo4zn1qwRbPmoXTqsKD1qFeSNwhFQWw43r19oSnkVno2PB83+k45VI8SDMmZ8M8iW2HCVLe1Z+oUH/WJUae8c/GoTTaQv1bwqOCmeoQhQAMiOA60Lv5R9ILS4s2bFT/0Ml5mbm+aaKfEwzjmooLxnDIFceQcBYOeAVT5/z7JlnX7qEcbAKbyug0EfSAAYTr7kSp2I4TCJKkV7XfmXUADw03++y+hEq3QwvtILALM61i1HjoHmvA9/QCO0aKKs8YbAXhfHZ04fAwBu8DUrVNAu30eY8VKqD1WoexenAQQm8VBXTcOZfreMlGJioKs7BQDfw44FI0LAIY4PBQAXUToiQ2NCNnPW5rXHypShUiOfENTwL2xwdkvonQhCfYlXJo7xAosCwMj1RKnmVSNXQ5crK0H59ZdWC9OYju27V49JHYZ5UwoAWYCV7evWZVNmDSIN6r6fDp7X3nQbXpIX2PsliIu3gwv6412VvWf42eur7qs1MgIaa6UQAMAj0CqlnZnWA8HBuA1jVDk9NyO9BWCYzyvyU9w4bWYy/hHDMi9Atoez4WJ3VL5RPjICgC6vNu69DQHgzgrdJp0HAy6GScIVcLm9rkgw0BrCwZX4MOOlVB+qUPfWtVvIDYhLUueXvVYAEGLY7xUKAH57gOWiQoACgPUovknHD02kvL9JURkbE62dlR3rkHZYbAmydcZPGzEnfi0l5QW7a1f+zk/5sSxDAWDk6JdqXjVyNdRfGWNCiWEt+PUYp63Jo12nMPejAABqLmn8tHvO3UDrIryr8m4p9OzXC2OAFtanFCt1pRAA8GCEDhA2c+vaGUgZuB3eFB/NtS8djMkUic7qFRvsbQ5jVI1rAQBG/vS+SYfGDeuTpiEPhxD1MSGNYw1sF7DvtdO2YaQ8ANqbfoz7rbLfsxQvPghvrZhcLPdzXYcYAIG3mIQZL6X6UIW6dwmEDwcBIJCAU4r3SpiPFM8hgYlEgAIABYCJNF6d6uqSkWnwFMxrd2Nusgtzk5ds15mOCe+xWCA4sChdsK0Qfn8dM7qF3Usbdo5nXhQARq53SjWvGrka5l952taWg8r7UzdhlWpRbuGtFPPg0ap/4X0oAICIk9Feyk7x602wXwkAw1wh9vtyCGNUjScBYNbGmw8VZuzLiAtwPh7IIyB6TAo99kZIAND3RfDV98J2Bfm46ssajYhrsT4IrzDjxe9Y9KpHqHtTAPDCyt9JYNwQoABAAWDcDMaQFVELQGX9UgUS/rjmEn/DktYNSSP5E9eUmHCRPmDXH08wpfUtCAKn67YPQAR4Cgs9Z76VSOwJWdURPy3IHGXEK+Nxg1Js9RvNNpRqXjVadQ6bQnu06hf0PhQAHNKyBQXpVd5vMEAKAEMk/b4cwhhV40EAUHvrhGXeDAXx5DB767L76RCzSsQG20MBwOtR1G+R8QjS5Xcset08zFgtxQSEHgBePcPfSaA0BCgAUAAozUgau6vMbGu6AtH9v1+QEQtZMYx7jD6zNqjBnk0rvRExaw62typMGt/RplKK7+9o1ZkCwMiSpgAwsnxH/eougftGoi6ewQApAERDAIDrez2i/6/Bav/UYANNvgtPgd/h43x7v4w9WCZStwbdbxnmJUYPgKYHILScmT95GSXvA3oABHtEWJoExpAABQAKAGM4/IZ9a6eMTlj1v7tzoOzCsOn8nLYU+PWOHXbDInABCgAj28lh5s4jW6PhXT3yHgBQOr9rGuKbw8Po72w/wQD3KwFgGDEA9OmE9KkMw6yqOvVYGP5BV4dntTetgvJ9vdv+OLjM7YM40IWP7gtwk3sC/z3Zbxq/61nSCPe7zBE25VKYlxjqPCIxAJAK8B7ENTi3YFVAG3uDWwCGKAXdd0YPAH/vaJYigeESoABAAWC4Y2gszz+gY+2CmGX+DPOP6bl6+Jm7+qmzzrMAc5xhpRP2c9+olKEAMLI9HWbuPLI1Gt7VIy0AHNjcPF1WpB6BAfLJPIyIXi8N42ZDWsmweHH+x2HELS107fYKBhjGAC2sYymCdZUmCKAIlL7Q3o5KTYo4p7SCpRUA1l2OPrs2zyAtYRrA6W3Nx2DV/kHc430FRq9yr3vJktb1/THzLruh7zQGR1MAGJEsAAh2WNlX9jDa/al8FvqV9f1BADigrfl4U1iPGIaYZWuza4qwUrggUgAI+ybneSQQjAAFAAoAwUbM+CrtYOSEDuhsb92MTU1HxAz5C8385zpk/rlifJGYeLWhADCyfUYBYGT5jurV4ZJ0ronEahAAJg8qnYg0L0zz8q7qhuuHUxmnrQVYuftzShrzdy9tfFV3/f1JAIAA8ma/MOftqU28EJSlg8HyJxGLzetaXP8X+/W0KQM99nQ71Ue70l1CAUDncYIxMQCD8MrO6sbv+83rruo/fePGWWVmPz6mYvZge0YoBsDM9vVLDGFtRMT++NC9wqd5zNR/3dHlpvEYVhreY7tmH/69uLNmxU8L+2hsBQBdtoLgWwCyeyHvQD9PoQAQ9K3A8iQw/glQAKAAMP5HqXMNtd/ZYQZ0tt8NHpNbsfL4xfwayHvxzT9vInMbD3WnADCyvUABYGT5jurVdS8iLwPddwXTOc6bboPSeYH9HK+gJ/uTAOA38KGOqdZQFvL+rurGcwqN5LAr4UX3vW9NRWXX5AfxcTo5r89KJQA4rHjDBe7ezsp9XxBnr+7zPb5QULuaPEICgH7leniue9rsG1L8td+Sp+xZtuLFcSUAlGAfvmoPJldFHib4Mz0Aggx8liWBcUyAAgAFgHE8PD2r5uDt93hXZe8ZQecouptVtjVdhTnPv6otjoYUFmIadRqm3Iz0ztd4Vo4FXAlQABjZAUIBYGT5jtrVXVyR7uiqafxikJVYp0rrPAwyZeVvjL7YabpIqvuTAJBta2DjNp0WLxbH1gxxTI6tm3CiEwCU+CCFuay7pmGz30Hl6LVRIgFAjbm4KX6F+hxir5Ml5KrumhU3+a1nrlxlx/r/n703gY+qOvvHz70zSYCIkEStdWldcC1obd/++7qD4oK4FZUtCRCSEJGKxa3W+lZttW/rWqlKySqEgOJSd8R9afVnW2sVrRu1vhWpVZOwBpKZe8//e+6dmdy5c87d5iaZSc791A+FOetz1ud7nuf7LCK6fkuam0kfAQBEaK5Pg62XlpZhZQXxNejLeGu/wXUgvGgMqAUADwAg5H7sFVM9jxsAprKO4U8g/cm2PBIA8CxEmVBKILclEBQAyMjH2ctHtd1douoFNbBcnEEVegAsskYZNwpYLuIc+BJucm8iLExbZyz6QFCyNqt0jbM4GqlC6TMR631fWEvukqgvhj+/wH9/xH93YB98jd2ZQgPjzUqUsraG/8If8/C3Y4lC90r21/g5EYMeiuST0COXdZbPeyeMe1uy/6m+U+V01HYIKixNnbXg6IGcv0QbX8M9Y3lnPPKcX3nzXTV7rcrKli/9PlWVa/EgcTyTe2KMP0db2N3ot7AY/EuY/U3dK1obazCUDennMv1Ko/S0zZV1fx2I1cc5+9PPTCPk4PrJEZ0sxLo4CmM1io2VGSmJbAbh8pu6QlqCrIswXPBSc2p5w2FUJdUAPk6yrl/zdxA8U+VTNp8VnTS1z6p9z6+s/QIA/LszWYv1jDlvfsk9B/OwircHwAL1+aDz0S9/llAeuE+WFsZOxLhPh2yPx9osTc6BZB62X+C3rwA4/Qn/tXlZswL3YtdhsXI0Cc4D1zK8JvDLB2Utd8hyAHCVp5DJSIQcAw71DEIAYAcOqQocVg95mtBGWMbG23CwLrQptl/qETKxc2bt2xnlGNYWjWuxEZ1iO7QaOirmscuD+4cyStoa78DF6mJ7YiilaRui/Xevm5hoM0HVvmPZ80AS8wyhQhP6ZLuDopiiNeNrfBON4BEhulvH1P8Gc+KStDEOILsgnBEA8y5SiXJXet3kvR4aH79t1nx2EXb9StoazlB1uBxlRn6QAICr9GQCKYH8kEBfAADsLqEX6T/HBfZC7B/DXCVByVZceK/r2OegxWTCBN9cRixELZR+nMPkNI8haj/A/j03XqS+H+3O0gIAylzJhg+roexfbfcVd+o3s97EWXQl3Dexx0JSAT9D8VaUW5D9GI99Z+duFypcqvZErvUaIk8IAFRUN5WsaLgS5811orE2zkq4r8JvfkbAbgqzla5sOppo+pO4T41OT5RdFIBs2ukEAIxeWX+iqpHlnuYK1gWApDvxAPe/XscpDAAAZRwDEKeRAUle5pQ5vgpcZ2kNxvhVr7ILFQDAOiz7bP2PsQdc43HPWY895yqABw95XX9e786i/u+yunn3op74rWjjeTa3SneReVizEgBwF2P+pRCZelN/F3ovHecrTQZiz305HXwAAEPqyQaN6ud4QY9FDPnu5Ikc5ZB4R62dmPnDAgC4PvtMZye0Ga4NNV43zQSwBMuGdPb85Hx0AxQEc8z1NXv0qiX7qVrkBVzM9ktThAntZH77HeXz1npZEwk+gSUoZ1db+g+IFj+5ffb8z3jlDKgFwIqlpypUxcHWG7aRHdJAkq/qrKxNI43ktb1keeNYvEesAeK6D+d3CQB4mTgyjZRAHkggbABAUwrWR3XtAew9R/ntPiwCntHU2LTN5Rd1esrLwPSVjXPxAnm7lQXeW14WuYbejvPyTOzt41J5PFilJdMy4IFo6sogfWVlJF7JX1YiavlXM6o3emp3IpEJsmg340Cu9aKkCcreCBFWd1TWPOVWtwgAAHZR5BYlKBv3Srd2iR+uDPm+qkRodfvMuvfdygnzdx4A0KPREwojCM1LlZs8KaiWBkF+f4/RyBQv/FTZAACGLAu1JVgTM4LMKWM+E7JK6YnM9wJYhAUAqN3qBbRIb0X9Z/lpt7n+SBvCRc7zYhETGADIZp+yT0yQvveQyNm8uSABgDBXcY6UVbJy6XGKrjxhV0Bwm/8lLvM/DbOZIlcDRpDHe9EejACAcTBDScRl5OLOiloc7pnofOKF4wacMPPt4fGQ9xM9ok3YNGP+J6KxEblbsLwwXTtPBD441ZusKywAgJXH5Z0gdAvV1YrOWTUIief8ebkgBQQANmDrnoQ2vOPUAiFQYlzyyLUde4+5Q/Ti5PSKxYgQcYgvgMVGmumhtS0DCQDssnzJHoVKlBEuHpYmHyNcI70SFi53cgEc06JlqkLpYvy+h0C2EgBwm/jydymBPJFAmACArtDLVUoWYe84OGj3cX7dh1fxGV4AZk8hah0aYppcw+CakEgqmUcAoLStHsoclB2ilATta++ZTT/BmXqW23mWTM/29yI18nhGRKggDcGZgHG7zM2tj6tcULIcpuHncsBxW0vEbqRBmmzPU9JaX44xbOGFKk4oeW9A8b6zvajnITJ1wbYw6nQqgwcA4K54D+b2pRn3RUaqTJRNiXvnaFG4ZfYw5eXOExQACHdO0Ze6qTbVzdowDAAAa/B53GkwpsrZmWOCf6ekCwu8wG5in57Wm7VIIACAWeuuaLxBIfQKx1Da/iblG7FC5dQtU2sQerv3Mx694tHHUJdxd0O/i6xuSGZKUybWfEj3O9xlr2X/1pcuAEZ4TkKmY69h7rS+vyHpAlC6or4eg1ibNmCUbCIR9YyOmdWv+ZaiUwYBGSDLwgMcBhUAwA5+QguTi9REM5WPMWHbNKo+TgrjnTCJ/rqqqTNx6E3nHfxeJ3hCuVyLCX20fThM5VJ5Hq+1y/Wo9jr7XY1Hvq8SOhWHyClppkMAZqCIMv/GlJ9+mACAkBfC8CmkyxRN+0XGCzj8m0ZH4/+tKuQqtPckt03PjVOAd0iY+xjtQt+ZfLYaf1fI70HMc0+aPE13i3oknstDhhnQgzF4HPZrq/QoNYj8IlrkOwipeVbiZSjjcpe4NC7GJfVSp0vqQAIAxka+ov56Zg6XEdrT9L9FCEfShBNijV6o7WDzmmjKNFVRpqTNJRPo+Ahz/XCLXCUAEOqmKwuTEhg4CYQHANBumKJ/jv30m8neJCLGMB6Z3+u6+kJyr3E6Q73GWcfZNAl13ctTPo19nSr36hF9pa6Sf8PUfTiUhEk4k6rRpoMcXwk9AACj2xpPiOj6/TyQNPEK+jcgC/cm91fSEy1RVX0inLwvwLnybf5Z5E3BY37QBT30Qch0vGDWbNQpfYhE6H2s73osGi1UtaPRlnMz7g+JAsxxUha1V9SmuY1Zy+daAIC7KBlpJ+G//iyAjDsxzn9X48rB+G02lJHJVFF/lm2kKscVYnD0xO7jK4G9ORNjsx7zFDwMygOdscgbXl5+/a5O+9nPBZoI+UBTyI837TXmidQjBMzYR326/gRwLzGOpRSnVKp+cGZ00/jpTop1EADAaU7x7sFsTkGjPl5R9Jl4KDuOf8dzV6rDAACwnjTGv5FcU4kxfhTz/eo0XgLwQpV0F86H2ywjdBxpHVPPd7oVDU9hzzktPa+zSyx4QaagfSus0dvM62tCv1DovejDq8n7Z2KvOh57FQBG232/d716iv4WyH0WchqlR7/md84n08d1ddswnZxvtwrysse41TnkAADhSx4hz7WX7pgcBsupXejC12mOy8FgAgBwaXgai/TvGf78brMyddthr8p0IZC0Zi9ZnC4wXvKzSw4UvAuRlvkeHtnbjHA4AIzyGBFc+7B7cdE5V9ymXkTRBWndiI3uGSzi2bbN9w74jf1IVH7pquZ9iaa9Yr1Y8tKibL5bALscRGOr8PvZfszDuHWYJD1NHbGChW4Xh4EGAAxEX4k+lY15KsadhRctgOwXWuQhAQAvC1SmkRLIAwmEBgBY+prw+Wbm17Ui82sDBC/Ul+IqPI0DUjqStYo4ZRLg+RKYBF/DNUH2YuHkAgA47ateTM6ZfzX6y+4ImQoeIS+2x6KThGeLiHPI1Ci+gBq00IlTgPkgF/ZodyPtlAyZu7ggOpkXGw8fIqvApUsLjKlRV8ceKvrsM8clwvgUTvRaSUIJ+wLtfxkgxSOdhd2PhmEhwDv7U/cz48Wf3Na+z0HXCPkumD/7ho9u4FkM4LHit53lNZeIHh98AwCOc4owP/nZTn79iTnVypRV65xKAEI3JF+WeWMSBgCQVi5bAyDTdnJp2W1V0156XL8X1pEgq7RuWmQ7ALOpneW1Twrvoj4BAC7JaHKturSTJXO0NKb09Y6i2ESn+RoIAPC6eATpeHqNV4DFreohBwDwQo8lFtaFTubHboJ0+t0PGeDgAgCgOMei5wZSFj1sPPwNsH4uXipgbt3rq+1p7FBfnCoz6DDlb3YSozAtAFhbGKtqRC+4z05a6Kmdxr3EMLN8qKcwclE0Fhsb0dVHrAisE5N+sg6YXt2CghY5KfCoR7whmgQxvwBg8iO//nepfppEVf8D0hhmHu9K2jTQAABr98jWpkMKifaoX5NcdpHGC8nNiEpxDWR/u43MUAIAXie/TCclkOMSCBsAYPs9FNG7Ovcec6kroR9jwy6IPYSX4knpd3HyfyQSOb5jxtxPeeJD2N0r8LL8K5vC4fqKnSzLkePEBQDgWVYlXh1XtccLatyAYacz1YwGRC4RmePDlPhYhegw8bW5HTj4BWfIz4xWcBVebq/PfLkVh/gVkgKjzThXL4eSeMdAT/VseRESdxXG6fMgIjU0B43UIAIAfClCAsUcc8QxwoFfAEA0p3zxcTAizM/W3wbXwQVpdzSB63DvvY7LVfQWyDlPspu3szxChZrdM32YlzuAeI4AnF8XAK7+5qOdhpzEhN+O9zCWtb8BALFblLs1iJe9Y2gBAMYG0MB8/9MPR7DHalQZv3lW7T+9CC1IGq9kgIMOAGDhRHwoi4kXh4eh3C7YNnXul0FkbTAYawrzJXdl8bUq06w+L2FR7G3yu4kZ+Q2m4/XXww0BCrQywks/U69AlF7ePqvOcGXgvua7HBJGXR5e8XFxcrw0smICsEUnXQ0e7C6MXuZnjHMBAGB99s3IDdNEjN3cJOrvGtLINhn8XkB4c4n7MuAS3cJeDp+0igovF17mtEwjJTDYJNAHAICvNcZ18QLYqqn6OZvK616wy1tkFemXnFZogecAADhYZDq/3HMmjVgJcQi7zHMH9UEenGqGWLncQlU6uXNmHXPbSPvEUYHCJ6POdo35ZbF3qG8jHgx+3b7XmLtdwSxLIUIAgNA1sB6c4gUkspzdGa6iTvxfvs5fgcsv1tK6Hl2b6ObDnyY3IZhHhdGtwrIAYMCZXxCKB3wYIIJg/hv3Vz8WACL9zSeJNqt3dGvTkSrRn8MjXFnvGhbvkck0/QkACEFVD24rXtf7kAIAxHHe6T14/a/yKrQg6bySAQ5KACAhMCNkRyxeZ8QUJmT/5MuxGZ9T+Zj5jcdofJmvTdJhMMrMmKvzgKKeBVeEvVMv1czfnpB/4sXjUaJrv7X63PcbAJBst+FHFS1HyNqZ0IwPt8YaNnx8iBG39B08kD/WrWv38WTDJRak1NENwKieIaErGyfBX/0yuFp8105uAsS6HY5RJ2+qrH7Lbc4nCG+moa3n8/qB/F9gs30Dpgv3B4nFaxwWrQMXBpDXf2bJEaXRCvxWifnE/DOtMbk/x/ixS18qRnbvIZLRD2kB4DbB5O9SAnkigTABgCDWicWrW/Yc1h17Kc1KyUEJ57ooegGR7eNhXtAbsQ/OTfvJse5G3AX0ZUm/d+NYclEanKYB3z+Y7sDdYiqsAEDy1/uJXOGCkkEL3SgIX2FzsADo8/to0KVk3KkUcgX4HxhRYTZkjZ6jJQjP/oDzhG8FLAZd/AAAI5fVH1yoKlh7ZM+kjE3rP1LVWTmvza/cuYTlsE7ZWVRw4vapVZ/bywsLAMAq/DNCJZ7sJfJAqg1i8MMBsPDOAcBbr0H3Cq7lgweukv4CAERgplfiSq/zbEgBAF6FItNJCUgJSAlICUgJSAlICfiVQJgAAIsW1EPU472EK0u1kxPm2DCpV0l1BqkrMkHBuRlmxpdb+4n0jpwBIpkIrA/A5aNP6aioAydQ+gfz/xYoknNs/xycj0kY4jkTEC9bUf8DFnUAQElRrxLDj87kdQ5AlpdDlmlhYSFLrgWHwKJKOE5e29Av6Qwz6vqxCI17Hh4npuGx4EA3cmJ7u6xucW4ugFwlnJCXO0p3nOqXt0sAkAktZPwAAGVt9XPgoNmU7koT3KKD6z5MaTcLu9xeMe/3fQUAYGyugMXiLX7nkmBNvakX6RM6p9ZtzmyvdwDA8sh0PBxGx+DRal88HH4aK1Im8twbHNtuklmvTXPDzREAQBTm249LhtdxkwCAV0nJdFICUgJSAlICUgJSAlICDhIIEwAQKY9uA+DZtJZ3EUbhbpFkRPUNY1ngAAAgAElEQVSPXLasrEDtYeFSx1qUai4AULJ66SiQC75gJ1UNqnwk6yttbbgO9RshuJIfjxeHC3wEVCpTda9sOppo+pOof3SqboElnSAMoFARdRvzAf0dLo2jP//HODVOz4FSwcLHHeaFG8irDz9fCSfXd1TWXhek31BUEXJZOTNtjgiUXj8AAA/QguKWlUUHt0zwTfD6HoYFAMCcwBHRmKUzIi4wy8feKFoOlqSe96kgg+yUhwcU5gIAIIi+4UgKmoVsJACQhfBkVikBKQEpASkBKQEpASmBXgW0sQavooyDxvoFI5jyydORaoNH31o/CrvXEc641Asu1jxlAS/yQmsBz/W3Np4Ot4IH08P7ZppNC5RAd9c5h4bw5cl/sRW4ALjOE69yGNB0SUBAo7PQjvPgbri3iHDYi4l8hhLu8Arupd888Af57kLYxh/a83sGAATWJwgheadeQH/jpV28NNG4WoN/vyoNrBBEaAoDAMBYCV0M3PrABfUQXhqRBM7jRRLoVwCAudvGo99WdFitUHoGQMExNoJF172nT10ARDwiHkKKuo2L6HcJAASVnMwnJSAlICUgJSAlICUgJWCRQKgWAH0MAAheof27HaT138ZxIlDqzYgq+it4Kd7dkj1rBZhL8EVIerkCywf8cy0UlcbAE1rogpBZLtcFwAPxrrVtgrnmqflu0Y08FeIxEePfUnT6KwA8p/GAALw6v9dD4+NF/E92JTybV2rWZD9cW14BACdGfY9i8pyMRRToqKg5ze46EQYA4Bj9yUML/Sj1ftJ6qJoQKPkju4ftHVX076kK3Q9y+g6hyqEAZPeFxccujmV4AB/7EgAoW9GwALJnEaLMMJ/4vFrIeJINJ5EEAIJKTuaTEpASkBKQEpASkBKQEhhMAIBdWfY5uhkm+IKLNZcvIMu6WVO9vKyLlLWsAQCmXHq0vggjqkq+AADJKQTZTINas8ROIMhY5+HPXd1eWbucN938Rs5xm7J9AQCISCXd2hLkd5FrUCgAQEDQ0TLGT0GxPM3aL9G68rpWRDIyiDfVyMUgnz7bSiweRKZerI/6CgCAm4cgfHk44f5E8pAAQKCZIjNJCUgJSAlICUgJSAlICaRLIO8tALJUwjP6LwEAFnAnw7JgKAIAbKWUtDWcgchDq2H5UZymJArM2lmafAAARFEd+mJ/HOoAAAs/TXR1CeRwgsi1xEnuiZd1BLQgkVS6AbIAcAif+mY3jZ8eVlQ0njwkANAXq1OWKSUgJSAlICUgJSAlMOQkMNQBAFxoL1KJcpfbxVpaACw9EP7df4ScvpaUlV/SxzAtAIpXNnxtmEZuglZ0IHykD8KfzBRZ02lkopdQwJ4XuiBcHF5gxWzxmSGAs3IV6QsLAAkAmDPAz6u+n7TJ+SV+LXebgXQbLAX+ivDfD/TQyNMFRLsP4MGRbvuUtdSwLQBKljeOVVS6Bor4PjYwbAPitkzqnFXzjluvsvldAgDZSE/mlRKQEpASkBKQEpASkBJISCDfAQD4zbbrRD05qNKXSdjGJ/brMw6AtqUTIrr6CF6YR1omZb9wAIgjG+S+BYAgznocBG6zOytqVoa5wAXh8t6J6YXjt86e3W6vi8MBkO0czQjXCNeExxFa7yy3utnvAGoyyCKDxpYPU64huQAECq9o9MNvCFKP7jJJGfH85DPkR8lOrP0OjNIH4Ln4I/57tUdV/rp9Zu1/kmmDjlWYAIAR1lCJPpURBYXQLWjz9M6KeWvCnBu8siQA0NcSluVLCUgJSAlICUgJSAkMCQnkEwDAvwiLWbu9DGBG2LJ+jgJQsqJxJqIALIOfeTTZXt7Lel9EAeD6gYv6f2/2FgBexsNrGoewjFlFRuDVz7X+cGCf50QBEDLLe+kvP7ReplLPyvJKAsiTHzM1V1RS3V4+7x4v7co2TSgAACVCIMatfcWrW/Yc1h17CeSEB6fSOpjW+7EAYIAhXu2fxqv9N6ztMGSsKB/pVL+9J6I+bFX0Re0daABAqPz3IeO/BADcZq/8XUpASkBKoC8lwELR9BQcD8KjKajmWKLQ3WH6WGoLR9OLYFPlZaroD3aWz3vHzvjbl82UZUsJSAkEk0A+AQDMOb10ReNaxK0/xXapvqKjct4tviWA/a20u+BZ7Gffd1UAeGmRCRf6YHUnKuQqbIRkvGpmkBWyujnp/MiAr4DxLSrC4ADw0zYvaaGQrcar4AXpc8GZod9LufY0AF9+AGGvwplWlPzNyf1BoIQHmyeceeekqHsFAFg/ePLDP3PDCwaRm1uekACAwNYVpSubjobTyJPYT0Zb2roxrpPjNs+q/ae9/X4AgJLWhhtVhVxt26diqOva9vLaX/m5HwUNfxqKBUBLy7Cygth9iEpwtr0v+PsVHRW1i/30xW1OOP2esxYAfIQw+xixdmGI/HbCYIPNZmBEeb0w3GYsskz/Ka4JU1+0t7/L9OPb1d9ty9X6gqKhudqfnGsXi4m8cf3kCKU/hXntdwOR1hDaiQNjmaLFb2mfPf+znOujbFDoEgiy14feiAEoMN/7nVcAAFNaWhuuY5do21A/1166YzI5Y2G3nynAwr2pGnk2LbSf4wtgfQte6ueEUTcrY7emppG0SHsOe+X3bJfrjFdsnhIKpfRLPUImds6sfdtPv5NpBUrKW/Ei9aQtU2tgltz75SIAUNbaMIsqtCnNegIM/ZDL5QCE7ggiE14enlItMsFn+fnpSaA5ygsT6eT24gsAaK3PcC1wC3HoKNMEXwLW00TM6S1I+3eMxafwG78PVgXPZtz1Vyw9VaHqQ1aCRSdghXf3MwjyVPXyjvKa2/2ON2SV2X8HUM0zACAAC405U7rzfL/7FDdUaH+QALLxbGu8DQrYQus9sK/D/YnGUQIAHDMsJiwJAPhd+rmRXgIA/sdBAgD+ZeYph7nZT8UmexvS7+Upj1si+LeBnOl3arf6s6+qq7e6JZe/568E8l0RDir5fO93vgEAJSuXHqfoyhNQ+nZNjhnCsm2hKp3cObPuD37GkacAO4XX4prrB6ybtbOsrWEKLm8roCwNT7Wb0m4oRDPg3/17a19EYdt0Sn7ZWVn7Uz/9NupmIckiUYAP5BBrXsjyno6KeVX28nIRABi9asl+qhZ5AXNhv/Q+kNBIyXh1uCmdfKsO+pVG6WmbK+v+6mesvFqIJMv0BQBwXsDdQhw6tX1U69LvRBRlLcZjt7TxEFjJhGEBkKjnxfZYdBKpqtrpVbbi0Jpiix6vAMCo5Q37R1XC9qK0e5RO6AL4yt/ttY2pMW1rXER0/Rab5eV2WFtO6aioe1pUXlYWALgPYr+7ASSEV6BeRrBp+fo23J+oPxIAkACA37WT0+klAOB/eCQA4F9mbjlGtTUfENHjy5DumCAv/m7l45L7oa7Q8zsr6ta5ppUJ8lIC+a4IBxV6vvc73wAARtxV1jH8CYzXybYx86UEiBitnQAA5gtbqERfhAXCYdnUzfKK/WrFJuzwBa+HclWbruwGUCwFL3t4StqhEzIVSsrj9vWQiwAAayNkcj3G7Br7uQVF9hMo3Of5VbjT+i02f/6XRpXxPDNxo00cK1azXH+KE0+hDgQ+cEgAjeYI1hKTnR7RJmyaMf8Tz/uiQFZOViphAQCQCUzrlUXtFbW90TxcGg7w7woot7+yKdWOFjWeAYAQ9TQRUIc7FRcotHY7GwBASGCI6Bd9He5PNHQSAAhxYnle2FkkDHI58oNgZtG0nMgqAQD/wyABAP8yc8rB/OAUXX8AaRxf/Y1Dliib8KL/IQ7OFPMx7pIHKQrdF69Yuzi2jNIv4lSZgUvT8+H2QJaWCxIIstfnQruzbUO+9zvvAAAMWElrfTkugy3WlynTLJU0dcQKFrq9BIqUb1NHc3bd5Cmchk82IY+2xwtmuNXNqhjVdndJRC9AWK8MLgM86CtX4UX/Zt68xIvcsSAMfAz7cIn1d6awUV09y1MYLmzYsDy4Cqbe12e+7BEhiJKrAIAByqiRZyGTcRkyo2QrZPPzjnjBnV7GxZqfxW6nmtIEGR2TJmtznt0AKwm7G0oqmQgA8GM6bYDyNP6wvV9uJvp+789cKxRzHfxFiarnfDWjeqPrHikElFgxtLmjvLaG5yceFgBgNtc7G33CkmeJ1YooUUYDxnWeqL9eAQCuz77ZRqEseHUmXIQQ0UI5k/e7m+W3QL+4H377U53GFKFRJ2E/uzdTPuFZ1rjOKU4CCQBIACDIvMnZPBIA8D80EgDwLzPhgdZWfxojN7JfKFPpKRi2FeUx+Njd0fH1A/5MJkyIi8piZm8RhczGpfZCpEnFirZdnv4VI5FTt1ZWfxBeL2RJuSCBfFeEg8ow3/udjwAAEb/MQjlTnukpjFRumzr3S74SvXQc9jt2uT2cO+YuAIATeAAF71UlQqvbZ9a9L9xzW+uZlVUzfk8zvU+kfyNWqJxq97+37Mdcn1zjdwCs2KsXwhd6tYiUa5fVzbsX9mh3I+0Uzov5FoWoU9oraphbQMaXqwAAa6hIYUl2AoqXwUmj6WSx6NXeSGvw3/zjGJXSqyGjkzgACUvlPEZIILYAMEgjYWSh3Kf2qHUitzisydMBqjehqDRQnoHwIH6s6qyc1+Ywv36Ddl9iO3fFkRGYFUD7sHsxZ87llLkR9V3qNKeYkqoXaTfjHlGbMacodTzvwwQAzDXAwDu6CIBDI3cNYHzLPlv/C6T7EUCcYWky8mD14BUAYOVyCSoZSKGrFQDqHhONX/LfGQBFNHWlPexe+rhmhuu0/i7QLxzdY0SWUZgHobnVuPVd9LsEACQAEHTu5GQ+CQD4HxYJAPiXGS+H0ASWnaO4aOCS0tJTFLlGdJEWtgKHbOmGjxbign2dLba1mYXSh9vLdk73S4QTTq9lKX0lgXxXhIPKJd/7nZcAAAbLaf/CBR+RSejTYAe7T49qr+uxaLSA0OPxel6Bi+zxjm5OHsi1QMj3PdTxCJSMr9vnTcIa4G9AIu4lVFmjF2o7SE+0RFX1iVAsL0D93+bV7/WCnVC4HsD+eqpgzm7UKX2IROh9ukr+zfpeqGpHoy3nYu89BW0ewWmzqwl1LgMArD8AAS5SqXKrXbHLkBGbG4R+Bnm/D7BaS/w+EuN5KP5tN4HSbx5dHpUgJwAg1R5YJ2COPgw0YJUepR+qPZHh+DteXmk50ozjKNMM3FoMZfxSJ9Z1vxYArD2OFjFmg805pZAnWVvZP0S0yHcwn85TKD1LNKeQfgFe1BtEe2voAECiImYRg/m+TKPq46Qw3qnq5OtEU6apisIiRmQ8Tni1HvADAGA+nqkSsjqN38OcROBFoiBI1n6RQZAMYHN0NP7fiB5wlQMAlRKnG6cAl5zeaAPtwti8jv9n8jIp5Pcs9KNY+U9YV8QKXhgViX+dFGJnyeLbrMb/Q6Yu2Oa3CAkASADA75yR6QeZBCQAEMKAGi9o8TUoaXxGaewliaizOyprnsqmJtN/UX0Em/Y+6eXQHbgwVCAUzkPZlC/zSgnkggQkANA7ClCQ1sK89HS/4+LnYm0t26v7kqg9CaBzAxTB/VNpPAAALG2pm/WUPyFspKp6fsfM6te8ZDMUNjUCP/306AFe8trTmP7T7qHJch0AMMZkRcM0aDfMtDvNRSKIXDjn4oc9JHK2F+s1vhJOEFaO7uMEMDi30xt/QBAAgNXL4tYXEu1RnM0HZysvr3MqFAAAvvCwfPkc94xvBmm3H/4AX/uUs2VFoql0GwCBLvYXuFYCoySjBOAks8R4Bn2cbe0j2i627GDrYVXzvkTTXnGTDco23AIEYHAQsTrmcXNdEGWWAIAEAEKfjLLA/JKABACyHy8uAQ47hPDCoVH9nKyIkyzNczDNDBQSKfueyxKkBMKVgAQAeuXZ3wAAq7lkhYtJv2C4E/7YLHRYAS6WC1PJPAIA2dSdrMs0Byevamp09ubyuR/7mZmGf3ChtgQyn5EFcStTLC7B5Z9xwDh++QAAsA4w3/ko1Zog2xOykEvvdDABknuV7sgCr5FsBMz9i/G6vx6a3k2uVgqWkTBAKkW5qyMW/YkXHoOgAACrcrdVTXtRTW/LRnYJd4v5mFOIHe/8hQMAkO0AwipgPTEH7T7L15ibbjOwUnCf/6wnvgAAYy7yuT7c5JK2PyjKQ3Bpuigai42N6CqsjsjI1O8OIQuTadDmW/Div8hJLpDb6x1FsYml3UXT4XoitNjw2m63dBIAcJOQ4HfBZUOGAQwoT5kt/yQgAYDsxkwcOsk7iY6fFvBJs8gmElHP8Pri5ac+mVZKoD8lIAGAXmkPBABgKC5MGS7SfgLl6odct6PMCZHybcYF+fY0n2kfAIBRLPMr3rj+IqCnV+NvXO4Te/WGm4CifIQ/fwrlA6bVCkQX7IPCxzgFFqOso7wqP0xJA+jxOyi1/+tVqc0XACApxbLlS79PVeVahSoT/CjcqVEwzKSVh+NR/Webp9f9w8/oOCnhifEScUBYqjfmyJsY14UdlfNe9Vp/NgCAUQcj9FvRwDgibkTdIPhVPJl7J4CKh6GsLvDqNhgWAGCEw9v74OcdXQ+tAjTdQB7sLoou8tpWlt0vAJDcH0o2rL9eJRS8A5nuN7xxTQKDcK+4vH1WHTPV57/mU+IYtcAom1l7RmOrsMGcLRpL/PZ/JBI5nsT10yQA4HWlWdJxfS38HiQe6pUAgAchySSDWgISAMhueHmv/37Yif3WbpIDUoTOUr6RdgaDhbqjsvY6v+XJ9FICuSQBCQD0jsZAAQCpFuCyW1IQP1+lpAp+tkclTWoTEQI2Qxl8E1pVU+feB65OEppmKExB722M++TfH3+P6No8qPPHQ+kEGNAbGQVKN6v/Y5j6Pq/opKl9Vu17Yc5jI/Z4BP7jujIFfd8vzZw45feu/ImqZEXnXmOediJ05bUr3wCA9DmhfRev7+fj374HpeogjA14ECxjYzL7bwaA9DnS/JGo9IGOnoKXvLy482TlqoQbZIPrJ0d0shBjhbYpo4xykuME4l3Mkfogc8S1bh+Trmx5w2GYr9MAFp1tn1NmVCDyFaJWvAOl8bG4El+xufwikC16/0IFACrqnmY1s1d3VS+oQduq8N/+SfDHWH+EMP6C1iBtZWUHAgCS4lh91y4l3dFy4CkzMdCHY6xLkwq5XZbdunbftlnzv7BLkkss6OIGYM4rqpSsbJwELoTL0uZbogJElmgHX8rJACm+JwEA7/M3lVICAHyhBbkchbmBBRhKmSXHJSABgOAD5BDH+gOixU/OIKUJXlVaTnv86gTC/QBeNuCzKT8pgfyVQJAzLn97K1suJSAl4CYBeYd1k1Cw3+XdL5jcBksuyQEQMgcAQ43BOHk+fJzOBDJ6KFDRXa3mUiYylYj9rdCn4prS5hhGxTbTglyOQt08ky8CBOy7lHwXzdsjScKSMMP7Ev/+JlDOts5Y9IGgiG/QBeY3CoAAhU8nAkmgy0D7LsS4HoV+7p5CGhOvEEC4HyJxraWvFD4/8ihbtmRvEo1UweBtpjWevEnQRBgK+kf8dwdMJV9jppJhHwIGyq2SarzanAR09IAUGm90gm4DePopY78N+mrDGeP/wKzwWMOskL0affbRLFR0KRDhg425yVhiCfmnotKVYY+RiJkWwad/idjTP/Uzbn7SMoAUrysNzKRR1/ECN6z7hSAssEad/bCmOXtQ75glOp54HbkCc4Sxcaf2FTZn0NePDHZnNdbo9CrCwnIVxeJ1xty3vFak5gChj+JF8bdhrFP2MhKl0QrMZ/hJkiPS9gXLWoPZ7LKwXgghlwy5WeeNJzmz/UGNXIyXJpgw0n2TL3fW/SFom3lzOLEf4BUX7NZE2Tt1Hva+or6AveK25OtckDNOuHbMGO3/hT9YLOpjrf01dqMc3L/97AMyrZTAUJBAqHfYoSAwj30M++7nsVqZLEckIAGAMACAgD4+xgXEjGGKGN60xotfUpDLURibpxEqp1C7HhOmzqvfDQuNAcVrKcKxXOvVLy7bdREqAMDGta1xKvp8G9qVFj+W186E2bdBMOLHDyrbPifzszinUHxuw60Wfkee/Mw+QJvnxovU96Pd+vPIc2SqLQHMNpkvHuZyI+byIV7q9zv3k20TAQBgZ+2I0GibU/8xH3sAUM2Bcr4qDLnjJb4FAMectLK8+JGFUXmWZfTnmnZSTBnJVESPL0N3mO+ts38kQj0BXFrUMbOm2erna4by0n8ORfJCV/9UAxCiSzriBVcHASgTsb/vwv52rlcGaoPIiZIbOvY5aLFXU+GQ9voUYOAUs1wwlVxjVjtNQT++1CkfzQitjaskFo2rDKS0+n87Ah8Z7Ujs3Rijm+yuMqI2JwDsl4mqz3eKO5/lspPZpQSkBHxKIIw7rM8qh0RyCQAMiWEWdlICAFkCAGGwfCaAgBheZG7urKi5xonAJqRLIQMeHMNdWGcMFK7T8XLS5EUJFl4kqVKdbRg0L0s1NAAgXnBVWTR+Gy7uda5KSWbDfIUg8tIvxzTssruycS5e1G/3SNjUW5wZ3/l2KMZnQpEdFwQAyJY92bh443VX6YnM9wIU8QAAvIJPRFzoGwFAnO0kK9T1L40q4/1Y3YjK4x6eSAxZvtxRuuNUcsbC7qzHto8K6O81LQIA1LhyGMZ+uZ8wU+yl2rpXGntwXGdsvv/lT1zewkD1roks1lmiEOwnf8d/0zsr6ta5tTWkvd5QnCN6dA8AZPd6VYaTbUv4ejd1xAoWegZLGInbZ+t/gYUAkiYyzK2f1t8ZUIKQmb+C7+Sl+PdAAEDWZ7KxJ5LftO895n+8gjV++ijTSgnkggQAhCvkRRIBpV88F9rj1AYJAPTNCEkAoG/kmi+lSgAgCwAgzDifSRAAWzJCaMwTho0I6VLoGQCAifNFKlVu9XuRy1gAxosy2Fcr5jG21j77wgAAcHFdAjVu12zCAeEi+4ke0SZsmjH/kz7rbKLgshUNC3BRZ8zLBUHqSlguwGuDRHqVHTZeYIJNEMGIyg0zfjIm5UvdVJvKI2ux1p8xxnhxR+NfQn7GtOv4ghymaf7o1qYjVaI/B/PvsjQlJsfJ+AZiTfMAAJ3Q6zDnfg3lf1ff8xb7ia6SqTEt/pciJfoU9qej/JaRmPe3wxXmcte85ovyzW7hf1zLMTf6L+JUmQEQ6nmn9CHt9f/BXnQ1LCP+F8DyHp7aZ0uUAAFuwN59rWt+U06wQqIL3daiqCzsuxojWbLl92QBULK8cayi6o9hTu3n2laHBElQsj1eUOMZ+MimQplXSqCfJfDeMlIW04qXECX2iyOqelwByX5uXlp1EgDoG+lLAKBv5JovpUoAICgAwEJBFMTXYKDHZwy2Ge7kGSgba+G7+gpM53ewNHjtOhgCPwbMtdNxKTuAd0ECKvteD42PFylBIV0KPQEAo9vqKyO6ggOCFAv7SJTVelQzwmrAR/7rRFOmqYoyBX/NMJlHn7fgcofXr3lMbn3yhQEAYAz+iVv6PmncBoSxDdN7qUrXQvH4N9wahuPlfBL4HqpFoV3Q3wZcmpnvaZ99DnHhmX9rJ+bavXpEX+m1zamGenABYIdHQQ99kLcGzAs0ZEZIm0bVx0lhvFOPRaNwyD9eUfSZkPFxfMDC/VXWPsYZAAbMxKFcLtNpZBkasTVR5zysxX31CDmtc2bt22EMSMmKRviZ68vQz2iv3Gg31suM9op5vw+jjrDLGKg1bb/AJbhQeqx7i32+kp5oSUTVzoF8ayGHjHBgKOMPyL8Vv09KyikRjutxgy8gSj9MrVNC5iHtGLs8vVqElLY2/Bx7wlW8OWuvM7nXA4makbCsKcmol5ANWCGTOmfVvCMa41D2eqxjg43buh8nzifsXw/36JHX1IJ43DyblNmGnz4vtJJHtxYXMBIuBbRZ0yOPsP3AMr5zeeeFTS6uAIApL+VxWAGBeyf9Syj0fwM1+b3YB9awM7l3blCcx+Tb9vM4sa8s7iivuTSbsHJhr2FZnpRAGBJ4q6kIrnrRV1AWjShk9reqtj/FrALeaR5RpxPthSOru+GamhufBAD6ZhwkANA3cs2XUvMLAOhHqeIBohYm6/Bn5n/sFQ3Cu8N6+U/4NN+n9qh1bqbMhn8kUZbZL6W4IMVhAjkbrgAreTWHcilkO76LC4D5kkLXoI/7WNthEEUpyhK1W71G2EcWImNFAwjoyG/tpr19/TIeBgBgk7uzH6zx4tVQA0Wbmd+nASVelYug09og+4tEn0P+Q3yNUZLbgNLFwldBNwDA6aWPkvUY59lOnBYJf+RWTMRTrBdvL6+NvDFO9h/1/k2NRCZ/NaN6Y4ZcV68eTi64AOa9wWNEW8uEUngd5nj6qygUpR6iHr+1sjpnLk/JNg/kmuZd4FJj5rKnJGKSYz9UzhStlcS8aVC7I1dw9yUAtqUFscVAxaoz5puqXg4l73aHvX4S9sF7MywVjDVCru3Ye8wdQlNx0xz+x6gXrl3p5vBQOl/DPnqaaB8Na6+3yBn6r+LIUcLM5/W4DlcBhF2zfW7WM6Nal34noihrIafd0rK6yckg7lx/CVbl9Vyw2SzMGQAwAPnYfTwXIMyNV5UIrXby62f8KURTV9otSUx3E1LVWTmvLeg+LfNJCeSiBN5pGjaBEoBxChmJc3M7Qj0uwp/DgAHcivZuUCLaKePmdP8jF9ouAYC+GQUJAPSNXPOlVAkACEbKCQBIXEiheCnfS8/u/nppTV+yYuk4lahP4d/SXsudlPOwLoWOAICp3K3C5EgLKWa+4KvzReCEXZTmhVB9JANE6MOX8TABAEdl0tZZHFCX4CC9JQ0QcgFzst0kBPHnY1BwFrVX1N7lVr5IITTyuQAAeP0+Fq/fzNQ27XUTLwjPaGpsmqf4tbj4l3y2/ja8Oi5Ie31zeW10AAA26kQ/3Yt/tZtsvPyO1847kW6BNS2Uhf8jkcjxHTPmfuqljH5LM8BrWgQAGJYAHuarGSGAPqLAHMoAACAASURBVIO0e9tl5vmlVmC1hTG7H24AU3ljkSAXhFJLjrb97ovnA2vtLJimr7CCCEa7HcCHsPZ6YzmbUQmuQD8Z6Icuiz8jtKUaeTaNE8Qs4/WOothEbrQJEwhtRB72mp/6/Fh9OVkzoUBHAKCktb4cY9RitdDwy18gAprcrPL6bQ3LiqQEQpQAe+1/t3lEDazkbse6LcYC1wFoYskSGAySRWOru1zvECE2x7EoCQD0jaQlANA3cs2XUiUAIBgpJwCAheBSqPqQzXz1K43S0zZX1v3Vz+BzWcQJfRwmxAiZlPmFdSl0AgBKVi49TtGVJ9Iuq1BmcTBcjlfdO/z0r6St4Qy4BqxOe9nxaE7qp55k2tAAALcXcFvjhIRwlN4CmSG0WbifKP48M7HtKK+tcbvkJ1sjvHQ79d+MenE/Ltvn2S7763p0baKbD3+aJMyX2YesZtzsdyf3CREA0B8uF9a2QwZPYQM9LU0GlL6FqAonbZla0xHuiGdX2kCvabEFAPa60p3neyFMhLxXQ94XcCTxYnssOsmLr7bBf0CUtIutk2Jb1towC8BDU7qbh8k/0Fle+6SfUeGChA4uX2Ht9WYbvcuZpca5VItF+DubWfzGuE6O4xFolqxsOELVyLPY53dPyoQp4NAxrkLEjZu9ysnBhUAIAIgAeewHa0BeOMXLvEi2jwd+uAE1Xvsm00kJ5KIE3m0pPl2jBK5sxOAIwbp5fXhh16kHVZAtudJeCQB4H4my1sZzSUR730skEwkAeJfrYEwpAQDBqDoCABzTX1wSHsTrygVeFa9ktSEprH5jQzu6AHA3WxdzVeHiECmLlF4BxfiWsBdVSPJkh+AaKNKT/YwnD8xxc7UI2n9u/PkgwIrg5c7JAmDksvqDC1XlJVz297Rc9gObyvKUU0zQD3cWFZy4fWrV53YZcQEA2v++9/kEAAz0muYDAHQHfPWnghMEftvuH1d5BzAJ95vq9sra5e4lMMWWA96KQBtzbTAgNMUxYF6QyX1wGZjhZ29g+biKqsO8DQ0A8AlmsrYKCC6F5wwsxhYRXb8l3b3Cmc+GO15ibh1x3XxAnkUTOAvWaiycoK+PB/rkQ2QPX52UiaUEEhJ4v2nEXjGFPAGL1m+nznNCXimkdPqh1V2ZrnQDIDkJAHgTetJSznDrUOnkzpl1f3DKKQEAb3IdrKnyCgBg/vG4ff0/+CeG9rqGO95wWEQeh81vuHWQnQCAsrb6ifh9MtIfhv8Oh0HlaLwSXebE3i+aQEY4LqI/aCVewmVjLcCE03l5wroUihTTktVLR8Ev9QWrL2S2LyD9eaEKCwAAidwCKCZ3+1n4OKQuxwXY9toltubwU7Y9Leq6GXWlsZcHBqE4F2gnAADzfw6Ml5uyvuwnOuVXMRJYAAhfJ7ORs1PesAEAXnl+287bt3JhTXMBAAeQh9dvPumiP84FnmKLdcO12hi1vGH/qErYBcriouUPtLD3A247N4I49Oq0s4bQe3B2VNnThrfXk3dieuH4rbNnt3udT8WrW/Yc1h0DyKccnMoDck1N1c/ZVF73gr2cshX1j9k5Gtw4A4RnIt/6QAwAcPZClP1ce+mOyV4sSzLkjnGPKPRFa8hEmEu3w1/j5E2V1W95laFMJyWQDxJY1zziBpz3P4G1zkfwANiKNW+EU8Wc/5CosfNzIUKABAC8zSQ8QtUnSHMdrSiTpUkAwJtcB2uqvAIA3PySgwyS4JLFohA5kgAGqYuXBxenH6Bfq7DpFiV/H0gAgH9Bzu7ywy2zj3ylQwEAAryYsbHzW3fgOWRYVTSuBRB2irWMIKAFyz9y2bKyArUHF14y1nLZF4YB5Fo6CJQYr33kW0+Q6zsqa6+zl8G3ACBv6kX6hM6pdYzxvF++fAEAcmFN8y9w5JmOiprTvL6k+3q9F8wA3n4vAgB4e7OTZYqXScfd7wW+9aEBAA6AsqjNfi6G/P2DduEF/jwQ6TKOG1+fGV5Xf8XqToAC+ADAk4uLSjuGP42LzAnWSjCmwS3MOGW6kfP66qBMLCWQQxIwmP9bRkzWo11/KoqRHT1K8VLw8kzDvgxeQPJFMkJADjVZNoUjATsJa1+TUMtByH8JSAAgaBjAoGMP5W30vb/7phovmAiM9TyEYmLRANLiYA8kAMC99BKyUVf1aSyUXJBuR+Iq/EIpSAWV/ZL5cehsIhH1jI6Z1a8FKVOUx68SHuSSHVbdQfvtV2H3Uk+GMisCQQQXbp3SO/UC+hsvdfHSRONqDf79qrRLvICcze8YB22TWz6eTzrmte/X1mQ9fWUBkAtrmu+CwH/5Fq4vrqk3ebmjdMepXl96/QAAPIseBhYgZtYs7Ifb3eYH73eE2zsMLgutANtGp/ZCARgaZG8K66XMFwDgR2H3IDQBnwoXAOBZKuD81FDN5VpUh1VCsC8SU36dwXGCKAU8QDJYDTKXlEBuSoC+QKLr/jkcVgHKpYxUMxkh4FtzuxqxbzkSiOZmj4ZAq9JIfumfMUj7Y6RKnUhmh4BUZBddJCABgL4AAMzFuDdV9f1AjPRtvIQcCTeDA2EieTgukLvb4w3bx2ggAQCnEGuhribEog76QuTUDr/KYZBL9kADANw2Zxl+LkNxEAAAIrLDUOdGojAWUYD3QiwYYyGTe1+0jZUpILZzjVcuVnAzSQX9tp1nuZQLazoMxZRPvip2l+LJzicA8Bvs1Zf4HQPf6QVrN8jeFIacWfv9AAB8y4zgQJixtjIJNrnrSmTB53sMvGW4C9FVfshLGsK+GHjf8Nb03EplnTP9ZW2ZlMBA1p0ro/DPFjKsOz7s6zRK6KH77dygTCBxa9vsEQLM8M/0tnH777iGpX23ccRReoQcNXa/ruX2vLnSx6HUjmRUJtZn+P6frWjKjxiA6cpdgkhMZPx4zasV3lCS6VDoqwQAwgAAsIhGb1w/GWz3F0Kg3wViWuam5DtNroEFADixzftoJfTFwT9kAQC3ONkuY5gR014AAJSuat6XaNormOff7KNpkSpWZJrNHWNK7wCp5I/6uk3W8gWuCEI/abe2gVvhGqD2ttCi/FzYIwrwy39nhmHMdF3KGFu3hmTxu2hNh6GY9jsAII46kIWEOFkFay2/AYDsomFwrGu4CnLpyqajiaY/abWoCHdwektzOpclAOBP6gOphA9k3f6kFH5qw9y/eQRCdSq3M6I4Q2EkpBMm/1eMndvVbH/hT4sQwMKWKuQRpGnB/7sNSuMYlPdcycjtZ+07lewIv7WyRE8SgFVmWcewBxgHS5KgtmxFYyWLXoP8XUIywN58B2mKPp/H7eKpfpkobyUgAYBsAAAo/qUbPlqITfEa+0Xc64xgvoVpIabMDXnASADF4bq89sh7OgkAeJeVNWUQxcCtpgxl1p9S4lZ8oN9zHQAY3bZ0QkRXH0lepJKdDMrF4EdI4rCTPACgvn9estneJeBOyVMAICPMo58x8pzW31oLNeKLqI3ZWwBkCQC0ZsxZPgDAIzD1LHh/CZ3OZcJcozpHnK3o2tfspULnGoOL1oUmzw9txSL5U0bNqrJN2Rl58Kvq6q3+WpWfqQdSCR/Iugd6tN5pGrEAkVduZ6b9aW0xQnaSppFq18L9q8hO629vtxSOI3rBA1D8ewlBjb0eVgFErzqiemfbQPdrKNefnM9Q+HckQ5Fbw0SLwiP3rgOKyLhKRXt57UNDWY5Dse8SAAgIALAFVqREEN9eOdHPxDEY9RXyL+R5kaiReqprR2L1LbGWIQEAPxJNTystAOr+EUR6GSHW/CklQap0zZPrAIDIGgLrt8/dESQAYE4fR6WMM8N8uQBkmqG7ztlACfyttSEBAJStaLgTslxgkWduAwAOAz+UFU6RWKRMAu0UWWVat6z4CKqRZ3Hp3x1K4et4MWZkf9/EHZa5tZQlCn+GFm2fdkQ56bRWZoYKVNqg9Z/AyAGx8+6kinLduDnbb5K8AFkNS3aZLWFT7Yp+EnTnkgGmh1sNHDGFNZ7dRQB8ltg7EtfVbdtn1v4nuw7K3H0pAQkABAAATOU/+pQ1VJ59kBKK/mYQqXyODfINwKuvKhH6ckd3wT9IVVUKYe0PhdXP65vf9vTl5AxStt/2h/ma7rfuIP1jefhKTHaRGrLiAAgYNSFo/3PFBYA9d8NU+f4MsrA+inBhlZc/AKCxBhwkDdb8fhXnoGOVzOdnD/KiNCTT+O2HLwAg8xWavXr1m6tJkL0pDDknL3XRbv15zO0jU+MhcgvihhGlH+4sKjhx+9Sqz4PMnSw5AHLKn14qu5kzQMokyKrILs+6phHXQXm/FnvYGrz0T0m+9BvKPSGwZEuE/yNkHXg0zz1i7s6P084MmLK82zxsPLibDiF6/KVxtT3vZdcimTtbCZS1NUzBobQCrhgdIJc9pX1WbWpMSlYuPU7RlSeAku8CXeVCa5jyZD7oJzr+N6Wjou5pT21hVs///vh7RNfmIS8eP+k+GdYkloKYlQj0n3+gDY/EqbJ086zaf3qqRybqFwlIACAAAIDLyS1YdIsy/PxBbIdN9GHY9N+2uSf6rlXRF15qW/1dzvv6UsiL8Y7F2+8h1oLOfr9KeBB5hjWWQfvIN8/NjlQxIwyf4LIviimPN4Hq9vJ59wTtk598OQMAoNFlrQ2zmK+d1Y3HcOuhSnV7Ze1yP/3yk9YPAJALazoMxbTfOQC48eXp4+0V887yM1ZB0wbZm8KQs18AIHRSUn6kET4J4PKG/aMq+QPavJcFqAjMwxF0rJzy+VF2y5Y3HEYVcgUuzafh8rwnu2OwxwTsL18A7FqjFeg3bp4usPLC5bxs4/qLkH4RzuxvGPcTEEyCvK1R6Y78r16o/YKRWopAs92amkbqRdqV6EtFKj+h25jbONr0i86ZNWu4ZGFMKfhs/XkgiL8MSsE4KBvDEm1uR75XYGB8fefM2retMrLLRIlofyCaehPaOgEv07uYpHOIQ0/JtR0VME0GgsmTcZA2i8bDuqcyV6aeIvWRom7tevRhGi7KpcajDlE+gNLzP8k2Yb0dg7bditZ9m/UbvzF5PdFTGLl429S5X/bFfApa5rrm4t/g3noh2jhjXPWO31vLeb+JjOxRRrSiH2cZ4f8o3Yh05x9RvSPUKE1B2y7zcSSw+q5dSrsL1mBNH4cHxl92Vtb+NC1V+j6aeuU314y+FnP66CRngBsJINuXiErAUUTPRdoRQcbD2BMU5U38uRB8Ta8GKUPmCVcCEgDwCQCMwoUjolDETFe+YR0KXPrXaUr03M3lc9NQU7fhyjC9RoYBdQHgkSplyTDvJoMwfx8KAID58ty4FpfEU9LmYNDY1+ZB8izm9Pctl+jtImSYF/4O+YQM2WGOLysrlwAA4X6AcHHxIvWkLVNrOsLuv1BBY3sHxwefS5TWz2s6DMW0vwEAMCvPVIi+LA3cySLMo995kC8AAD8sKe2GQjQDYEmaouFFBgLXGv6rPm/vQiX9wcPhpS/GfmWxkBDy3uAHzLcboERD+bf5Z1sqwj2jk8m1o3zeWmv9hlWiGnkcCiqfRJTSD6HIvou5/APe/cLcI7R77feaZB2mQk9WtccLatIeNpgpcTS2CmWeLSI+Nl8BlUWIoHBXsrw0mRC6BoApTMtJsV2mpiWlsrijvOZSu5IStM1eAABspL82FX9lP06bjP5gjoFfTbnVVPxtHyXrtWj8lE0z5n/idZ70dToTACDTSSR+7Lg53Rmugkb4v4+Lb8YcBK8VM/MnW1RFm/+tqp0r+7ptsvxgEihbtmRvGoleokfid/PmGqKRLSK6fgvm6LYkGWDy0QI1boU1x1mdFTV/FNXOAC7M9cVYh0dlQ2xuLT9hHf1IT2G0LtdAsmCjkL+5JADgEwDgXQqxqQqVJbepkfHyyi7xA0gCyI2rzA5hVb0ch/Dtbv3h/W6YImnqw5hsQNDJBryYfoL7zmsxGl+2bdb8L4KUKd6w+t6iIqy6s+m3gNk9kC9XycqGIxCu8lkcErun2uQwp/nx0cl7PTQ+PtB4JkzpUf9EXGC3oA1/xyL4FO8Q98Gq4Fm7nHIJAGBtK2ltuFFVyNX2Qw4vQVcBlb85m3EW5fVjAZALazofAYDRrU3gZ9GfA9CW9I9lu/MObGJTOyvmQdny/7HLF14578L87oIP7Ucogb20PdMxiraRs+q6rCXmCwDA2swDBUXkU25SAyh+JrSP1dgLhlvSCs36eWco8gXaC1l9iRcy7Dv0ILyIduA8fh8K0UeaQlZsLq99w639GfuVBwCgpLW+HOdjixF3ndJXNUIv3lwx701W1q4r7xkTpbFfY86ck7AI+ENHUWwSmbpgm1GX4c8buw/yOjvx8r4CJtpXt8+6cOOoFfVHRYjyW+Q7Jtku+/2iZHnjWOy1a1D/PqhjK+b3LzqLepaw8g2AUyU3QdedYuS3KeMpBQM245jPv4vp8RuMM4BZBWz86GSc+PUGqADAEWHjJiYtATLAPEq/AMJwfWdhbDnZ/fCdoz5df0JUIUtxJozhrbms2iwYjzQLANOKKw5Z3KarsVs2z5y/qaS16UxF1ZsBCuzG2oQ+YZoqn8Ypqdu875iXR218b2SERmEdSuawceK+yvqdPFmmX9c8/Bg08xdQ6g+CdcY23L32wzhPHTe3i7t/mVEChv8Q43wT+sYsORjYce3Yqu2/kr7+WQ5GwOyj2xrOiWj65+2z6sDbYH4G4BeJHNG+10EvkgkT0kI4pp0hlgdLth+r3ZHLaJH2HAMK8ffmjvLaGt7r/y6rm3cv7NHuZus+LMXf3n3GTUAikekdM6ullUnAuZFtNgkA+AQAcJG9GQvicqvgsWm+E9MLx2+dPbvdz4BYmTrTyhtAAIC1g//CS/8MM8KTfbMUM+WuraERhyZCz1g+vEhk4yMqkvOQsABA55P+XZDrrr0XO7pFGPLFYWLyFFgnUIv3opyN2fuo1qXfiSgKTNLYxar3wwFxBUzFbrE3PdcAgNGrluynapEX7K9FkMkWXLanQ1lc42df8JLWDwCQC2s6HwEAInhdxrx8ECbAF7iZTWaMYzrxUupnUazmfAIAuK4wuOBBKxzvy+9TwKsBYQkBAK6lBlt7Kp3cObOOuQf4+lL+sVYAgmZh0eAGABjhuIY/gUaejP8+IFr85PbZ8z9La3R6mjRZJMEDpIeuz3kttwAErMw0AMA4nxtX4SI4TbhfmWlugzLAIh6lXhIT+4oRKUM0hxmYA0W6FbVu11Vlwaby2kfMfEtPVagK035SjHq/SrKXW/uc/lJPb8FZcIXxe9ZtttRtsZhKdwFgrPiZAK71rES7P9Ej2gTry2s6iEBe7ijdcSo5Y2G3rwkYQmJDkW8pvpm5qiZe83v3GxsHAK+6dc0jEFJOWY6xLUEZ8BMnd4/bv2uRMoEIlc0Qmi2L4EiAnZ3454uhd7xMVH1++8y691PnKSXL4Wo420lwyfs85sR7RFUaCNVvwprstAJy6euuYRoW2ZKgkc38DKLIoslPGTJtcAlIAMA/AJARUkvEVu42LDhMrgAyC2TVMLfq3aCJ+ODoj0sh7wUmYbZzA4hErnXrl/V3lDUJk+xeq6JqXkJoA8qa56csL2mHCgDAwk5ZLo1W0bzYHotO8sI/wTKlvaSkT0KxVYugbt6FyHXMbJdTyyJIezFKO6B4vBn9SM7G65PDWt6gUf2czZV1f3WVhdcEhrlww5WIHgJSp3TzU5GJ8UCv6bwEADAeyRdO6x7NXsWg8FR1Vs7zFf4KzPYLkDctBJexrwqsq/pjrxdNOT9hAFkZYjBb/MrEXUeC8wJphQCAA5D+mtqtnuYHtBYR/LLLc1ALJzcXAGbGi4hAj0LJOhAH4z1QdH/Ek03K6guv9Jqqn2PE7bYCJjA7RxkTAE5tsOe3AsZWAMBq/eV0Jo9cVn9woaq8hP1mTysRZpKskblA9ujaRK8WYOkAAD9qitW1JNw2ewAABESuZSvqf4AxWsVCOooIQVMy6WM3MKfjAuH+amG9cJfhTkINXgINL/ijjDxGyD9l1Uh1e4095J+1zL83j/gOtP0HcXdj/AfTj6juCh3I9nrkDeV0VmtP04+evIQX/MMZuZ8XAr/k2Y81VIC7OAjIDY6NTDJbj25I5hQyXHMAUtLniKI+CSuZP2/a89ANadYIANBL4tFvq7oyD3WfKQQUYP0DgsAZAIqfH8rjPBB9lwCATwCA77PPR7CdBhSK11kwElthV4wTi0voP9wvl0LBSxU2nJ0wX70S8ULv9PL6JVIuRYh/GAtgyAAATHm3mI0mZZcAapo6YgUL3UAAx2gWLm4t3FcyY/KSvyhR9ZyvZlTDtNnls7wsZYJgYsUh1ywAjF6KgAxDJLQTCsTFnRW1K72sGyepla1ceijVgOITwnzz0oBDc+9QajsqaxozyhjgNZ2vAIChnEWiMJkkh1hlaowpIbO8ugKIgFCUyX/xxQ/9stcLJptfAIAVA1P86zHZr7GDJbiwXosz41duc18IRpptdGT25wFwCdKpx5RutdITCCBYw6ycbNx53AAAt20y+Xtq37PszVb3HsfwoxZrljRlOsFzYW7d6mz4A/P9vS2EYpDH63BBmMhcBGzWYxuxzzXE1Wjblplz1juNt+11n2vpZXtNXwtg43TWzqTFR9A2e+EAEFk0eBnLgQYA3lpO9lBjxS9iRA9BP5rA+L9wvzmkG6DAGQCImEtGkjCTG/LPOh9ZhIAeRT8IEQGgdMpvICSQMMeH2xg918oPgjPob92qcrpbqD3m0pQ0+zfvCBzLLOx9pQWxxdgEqp1M/o0Xe6Is03Sy2JdlF1yCSjZ8NE01XEsshK29AhWegwMh86FSpwQAfAIAXEItY7bQx2EiP9P1osGYej9b/2N2UeKSx5gLdGABALShbEXjyZToD2W83JvI30Ngub3IicBj9Mr6E+FXvjyDLNHMfzsO8zQ3irAW3FACAERKZwKdfQZjVCkao5IVS8dhbJllxuFc2bvxWjArgPZh92Isz+Xk34iLx6XgjFjtwt4ME0VSm6H844CKkcipWyurwbic+eUkAIBmOgEqxpgQ8iqNKAvsjNhe5j5TBiNxsGRTepYjSZgIABjgNZ2vAAAbGyi2tZin5mua9QMgigv17/DK/DPhvm9aa8yEEvxb+wsIsyTAGbDAGp7JWny+AQDi13O25xPmf3qFSE5Y06eD6L1JcDlkYnEEAJiyWNBDWSir73LW0weQ9Vwn5unEJbsV6+sUzgX4jVihcmpQQk8vSmNGm3FPGP35+/soWuQwXNLgv69MAB/Bd407g2Vvts4R0Yt0suze13qSUqYFXDKOW5L1fiLe8+g2+Jz/CX79LZ2x6AN2MNqLTEQAQLZt9ggApGRkFYaXdg80APBO07AJlESYq8UGvWD7+CNnkRTP0tvNww4gVH0Ac/wo49YqCPnn5UySafpXAsYdIKbcgbGbnKoZ1kB4lLuTRflw0j2SQB3XktfhIcbSw4061X/euc/BTU6cA24SMfhVCvWlmHnTMvZZSh9uL9s5fSBcZtzaPVh/lwCATwDAwfSazZEPQBT04017jXnCvkhwKOwDc/9KHOQ/dLjkGPPMiVOgPy+FPJPV5EIwyWGM8Eu/13X1BYQY2kF6oiWqqk/Es+Qc/H6QAEnM6jLlthCHFAAAYTi+mpkWG0/Dxvg+Paq9rseiUdgDHg9m8woc/Mc7kru4AQCo29GCwBwoHBqU+Xk+qUfph+wfIlrkO5jg5ylQZHnhZNyUIlZGrgIArG3meOiP8dijzbVtsGn/DQzS9VpR5H5HpQKvdmXdhVMwhj/EnvBdR2TeBNYcQR9W/0Ct6XwGABI+x4YPNHcMzPCvz2CcHu7RI6+pBfG4qpOvq7rKLmqzhPu9y4WnP/d6+74axALAmP9iE36mbbDL6sNAwlax/UDtiQzH3+EiRsuRdZwL2ZQjANC79hJkdrYOmetO+RgkaPeCG2CtrpJ/s/2wUNWOxv13Osb2JB6wxvziFaJOaa+oYVYggT4vSqOxNpcv/T7cQX5i7M3Y5oSVWfZm20t6plmvpRA+AFCf4dLo1kn7A0XihZG1+0KumS/WBzan33TuM+ba5L3Ii0zEAEB2bR6sAADz+3+vZcRRICX8Gs7c+5k7Ccz22X0z7Xu7DX79O0e0Me4GGfLPbbbn0O8W7gvsV11Yb8NSeyb2VuxVP++IF9zJs/wc1XZ3SVQvuBFpjlF0bbKVY8TpTsCsfl1Bbr8iYtYAn62/DXfABWG41vmtXqbvlYAEAPwCAMYlmv86nhRrAmXrAGLPXv3wgaiNEyom4c/zOBbZodiID7ZMTOFlp18vhT58grwsqqChEr2UnUwz1AAA1m9mlaLo+gP4v72xsH0IzVC6ibIBgM7+qWweAACWdmRr0yGFRHvUNn991N6bNAEquZoL5zIAwHozqq35gKiuPYA1b7yyOH1YE5vxUrYRr5+MEd78qLIvFJUDcJk2fTbdPnb4q2RRx8yaZjcza6bMegk35lZlqqkew5/mNQDAOmuGO2vEpWtGGKzIuKw/o6mxaZvLL4JJJf/r173e1oSgAAArJmGizUikUgSlXueTMf2Z0k0VgCpkT0s+VwCApQVr/UlRhTIf7T381MlLa5LiqfOFZvEeK/Ci7PIv4ewVnfwHet2fwLD/uKrQ3fD3O8K1AEiQGlt5BTz2KyMZ21va6seC3O88ADvnoJ3fSoIq9pdHLzJxAABMIuaAbR6sAABM/Bdgf7oVCtvfsH4Ox/xdzgMA2Lj9s4UM20ZHANQkdYMx5N87q8ku+tYRx2MeHqhS+jcycuffxk4lZtSMPP2M9dCjr8LYHgECv9MUje6Cexvc/eghljMp46WezXfcKap1Vb1r067aX6zRZpglqErUpyCSjLsjcxXoM5Z+sbtVn4ZPztOh77NmSwAgAAAQxiUHZaTMpOFP/SgW8pmpUXZgHO73SyFDHVc2zlV0cjsuZCODzMTE4b9Wb9w1hgAAIABJREFUU+LlThfeIGXb8wxFAMCcjy4m/QLhJtwFWHhHRhCzsHcOeg9tuduqpr2oprehrBOCKkcJ37L5cA1BOCvnL9cBAKP1zKcuGvsllKD5Ilcft366/W5aSygPw9Vjga94ugOwpvMeAGCDYbpv/QKX5h8FHdPES/TS9nj0UjeOjn7f6y0TLhsAgBXjwaSfP73x4qQr9DKsm7ONF8rezxMAkM1eaG1QmJdfN2UXgMmxsMpiVkMlRr2KcllHLPp4htl8a8N1jE/BCgCkh/ikj7dXzDuLK1gBB0BZW/0c2A41YT6D58CBA8BtM+L9bl7ya6GU3mCAQZS8qRfpEzqn1m12kwkrTgQAZNvmwQgAfLSYFO3cZcTtFoWeWZJ+UBTVTz5k9o70iBKJsWIWA+vuKb4SL7HXDZaQfx81k913kOJMf/nEWTmcbF9w0FzyZZDpnDN5sJZTIUBNEtApWF/gWGEhM5ODaxCCXqMpsacjesFK7BunZ7gWWy0KbJ3rj8c6g7xVjTyLto9LNTvLkOM5M0Z50hAJAAQEACwXjbYE0p1ByMWbA0zRwYS/FcREi5M+OzyfNhEj70BdCpmPZFFP/Fb0Fei+MsLr/E5caK508gf3WpaXdEMVAGCySZpiAu1FHF9PYE0KhMIhwtjJL7EcIOIoANyJnTiIFOVGB/ePjJxBlNi8AAASPWWkfURXl2QDjtiFlpDZY1pUv3Lz9Lp/eFkXvDT9uaYHBQBgGVMQMbLwlKc68TFYZW5yQCjgtKA1Tr7o1jwDtdfbla+ge4Ixv7rjABcVnBnp0SoEczblq580V7ek8wwAGHkYWLNx/UU4r36Mv3m3jDJNa5fCPeFaVz4fjwvPTdntZfen3YxYEvNjNWejZBf9+zHfzrMCAKZ7SsMTuFNMwv8XhtYd3dp0pEr056AIlFlJANP+3Wd4S1hb7B9RyT2Y00eiTTfwQrayflhcDz5WtPgJzPzYTSb2ORhWm832eIoCkHccAInQf1dhr7ne2JdM3pm7xh7QdalT+L51zcMRAlKFxQ5cAwj9l061U4+s7uby73ic8gOS7O2m4Udjr2H8BsL1ziIVRQk57/C5XeFF5RmQ3toqNUj2PqxWFfVnvP2O5/vPCyXNSsVa2wCHqUmds2re6euu8cmkA4Yc7+vGDsLyJQCQBQBgzIdes7eF8GWcgIvO11iYjeRcSZr44u9/JBG1uePrB/w5gx8AJtxE05/E4Tw6lY/Sz2Dqc0r7rNr3rPNuIC+FRjsMttA4zPsofJOVo+HmsLv1cmftL8ya68H+/BdXs+QQF9ZQBgBSYsQYlRTEz1cpqYIp+VHY0Uexl/nEIbAZ8+pNxJJp6tz7wNUpn0zEms0KALCMYdnyhsOAPk/D5nI26t8vWb+5XMAdQchXLEwx5sdjcSW+wq9VSD4BAEmxmAQ+6k9hknhukPi6SR9m3OjqEXKn0a/MHJdYP6zpwQQApMYUfpURvfA8zOrzsPcfiYvTbjaTZ7bWPsFaeB4WVE32vdxt2xvIvT5bC4C0M4v5n9JoBf6tEjI6OOnaYrrAKew17v/BW+7ujvJ54FHAiYIvawCg9yBVcMn8L+w3M7EPweeZ7pXmWmP6uH6J8XsTfur38wjr3MbJ7Xc3ZRdrI2HSTrtxls7AK/7v7WWmcSvY3LOS0WCQJwL5LQbYfmnamWszt7Uq02mcRigXd5eK9sqahzPrN02Fcb4XI81THXuPqdjl0/dLC5Xoi7i3HCYKA2hlIMd4p6IHuMmE1S+yAMimzey8G6wAQHLM3m0ZNlOnkSVMhGbIPzMSgFPIP1N5Vuuxl12Zj+H+/t5YODauRNdgP9mHWT4g6mHduKqdLzOZMF4EjbnOMDJN8x60IUrjkw6v6elzBddtb/D6O/PhV2nBZJXqo7Fffdix98HPc8n4TMtD9gB0ddo9A9Y33TR+ujVMJ8ht65Gm1toG0+2JTEd0m/4J+cgNKU134J4z1WuEHa8ylOkyJZCzAIAcLCkBKQEpgUEngQRgiMvWZKg6IB4j38KlC77SFtDQIPQjHbDk+BK/v4G/rNEKyVNBWcgHnQxlh6QE8kgCbspuMk439oDhACnWg8StbvO+Y14m48dru668Z0yUxi4DkDQ7BbTb+VksCn6Cz6VF0eM/Zy/tBhirUhbei5EcGlaKaQAA/j6qdel3IoqyFsoA4xhggEh9jx6/0VAWWCzvnoJZAJOvNXgVUDcIFKd2ltc+ycqyhl9kCj78jK/ctNeBr1ra/mvkOcd0MSCX4FJ/N8vnJhNHACDLNg92AIDJLu013AQB1pJhXeVHlBMh50geLam0pibcH8CBpJyJOfgmLeg63Rr5gCVmnAdb9RGLofBUJzgPXtxF2T7JCRTJFXnweE2YZS2U9V8KWfkNIECrIIp+Btb1B3EldpP10aB0VfO+RNNegTy+aQMAmjvKa2v689GurLVhFh6KmtBOGGeYH/p2D6LjVOXKGAzWdkgAYLCOrOyXlICUgJSAlICUgJTAgErAVdk1CSZXQUk7W8ShYnCkUMNXfx7+3AV/XmgNH2lEZFEjj0MJ+h6vs3gVfQ/WD8NZdBI7AMDSeyJPNIAHuhD1Nqfq8NJ2MwJDGu+Fq0xQgdACIFF50DYPFgDgg2XD945pcP3AVxCha+y+/kbIPxJ5GJd8w8eaKcdQCM8/Yu7Ojwd0QYRc+TtNxUcCtHoO/RulEqV6bPX25bwqEiDAfVhjZ5vuEcpV46q33xxyc0ItzjHKk6kpr8fecBW4kxBtybSe8vKVraj/AfIystSiVHpKvgS54MQgYYq91ClKY3ABJCyJetsidmfKpi6ZN10CEgCQM0JKQEpASkBKQEpASkBKoA8k4EXZTRBM1uFGz0J+HshcSRJRUf4B94VGtVut31nQMzxlcs/x12fm9lqhdhGshi7E5f4brCtQvL+A4t+iKepSVdcfQbnMVYXr326YGesFl0OPYO4S30i6jeHPz9GmJ2FVcJ01fJjlsq6UrGycBPXjf+BKMbbXmolFMVD+pEXozzfNqH3ZqqB4kYkbAMDqD9LmfAcADEWWFoNgls5n5H3mONCdIPP7zbcO2PE/Vn9/FvJP6S5mxLqnJNL9C/Nq+hHVO17rg6k+IEW+3VQ8B7Jogiy+JJH4sePmdAt5cd5rGbZfjKovGGF6AYrpBdvH260FBqQTvEoNy544M8UfD8DiC/Tvih6ivo7QpRcQXbkyyfMUhF9GwDu2Bq//k/0ACWHJCu4ILRiTOb17incS6rDaMBTLkQDAUBx12WcpASkBKQEpASkBKYEhIYF0ZVqa1+broKe9Yts7wUz9FfJYIe2qPLSabE3+bDd/BwAEImp9/ri5O1wj7uSDnN5pHlEDkKwB/fqS0vjxbgSG65pG3Agl92oo1d0ATmaMq96RwbmRC/1OcXsoZBtIGs9CONI/Gu2C33xpx/Cn0f7jmLIOJS7C/jnBqfKmptLL7ICbvT/gWFmNfBdY/x35rxARefa1PBKhY5dZ3QB0QhckXYb6uv6hWr4EAIbqyMt+SwlICUgJSAlICUgJ5LUEYM77CF4Hv49X+sc7inp+lAoRZulVOts/ub6jsva6vO70EGy8Ebavufg2vHYvxOtvD8a8Xqfxu1UShR83vQvKoBkGjtK/FBByzqHVXRuTYjIiBDSPuAFK8hUmUalhMfCTsdU7fpPvomSkh5quLmP9cHIBSPbT4EdQ1Ceh/IyGLGvHzu1qzDkZWMjxoJjfAcX8R8k2GtE3FAryTZjv6/o5VFUvZ6TcVvchRsaN/r1EyYjKjoqKLRwA4Km0MKtG9BP1vI7KmqcGQhalHCJ0tOOu9oraHw5Ee4ZKnRIAGCojLfspJSAlICUgJSAlICUwqCSQNOdlPAGaopyyubz2jbQOGsSjjXeAAfBig+VbpZM7Z9b9YVAJYQh0Zl3L8CkYyhUwXY9iLBeNre66K9ntdcuKjyAaeR5/LzMwAEG4u3UtI+YCDGCkkJ35xIRvuDLsHA5SOzg4mP17vpDuWMYsHd5bVnRwXIu8BEBkTyjCrxWQrtOsFhD2qbHunqIDiRb9I4vYlasAAFPyMch/wFgV6UQ9eVNl9VvJfiRJ8yCENzqKYhMZ4Fe2omEBgAIWyhngjmkNgP7dAL6Oa+3950V4QT3t9nr6c0nxIt6IXJX6s12DvS4JAAz2EZb9kxKQEpASkBKQEpASGJQSgPnssTDpfswI+2WNIoCQd+ZrIbkKKkFVIjb8w+1lO6eTMxbC/Fl++SKB95vIyJgy4jmD5JHS3+LV+hJwPaRI3/C6fz2UuGvw0L8V/zzSCHcnMPVf1zz8GNZvuAC8muv9T1guzEW/b0/6vCfbbPRP0WvGVe146O2mEfWY37WM3A9yuQHyyVB8U2BJ0/AfoLxVVFF2EKqfkYt8CBaeim3xqH7s5ul1Jq8BECCY79+Pvp6H0A6/7Kys/anx70mLAUr+P3B+3Am5FfRQ7WZr2L9k/7khXgn5T1o9/TwxJADQzwJPVCcBgIGRu6xVSkBKQEpASkBKQEpASiBrCSCU4EUqVW5NhQq0lWj4BxPlRcQCn8FTCrJugCygTyXwTtOwCZREHoFytz0a0U48bHb3hymFtqHwMBqJPoO/lxKdzITyf6LpJmDEvI8hz23j9t9xjZUcsE8bG1LhhvLfUnwzlN5Fib5shMLyJoo/BP8dAABgY9KK4a2mokNUJfI0FPtvwDpgO0CAheOqunqjVSTalOBDeAgKNIuekLOhAFMAANP5FX1KR0Ud+oawmysbjlA18iyicRTZLXlKW+svR5JfI9hndXv5vHtEwxAmAJCIPlKNoQIhJX0SFgcXBhl+CQAEkVr2eSQAkL0MZQlSAlICUgJSAlICUgJSAgMmgcQl+ud4Fz4FSlCZ6RMMJn5C3sMF/daOvcc8SGAVMGANlBUHlkCK6I6SD1WVnDi2avvnrLCEkrwK/3ca/v9zw7dvnzzmYtKD9HdAab7YqNAkB3wT4MANIyNdT+1fRXYGbkg/Zny7aVg5vPpbWJWqQn7+rf27fpUEMd5tHv59jdAvrSENYQUwCXP+XiTflXEc4M8bxu7f9etkHmZF0aMULwX3wTTIZpsZDaGLsezn3Fe6qnlfommvQEH7Jtby39RIZPJXM6o3lrY1LoLf/y0AON5QuiMnf1VdnSJ7NEBAotwFI4Fa+PI78hrAisDGAUC2aqp+zqbyuhe8CCPBQ8DCLR6T4h6gwUP3jW5bOiGiqwC4yMhk/dIFwMtIZJdGAgDZyU/mlhKQEpASkBKQEpASkBKQEpAS6BMJpIjuFBID8XsFM3tnFaWUZCi0qqqfNXbODoMp/p2m4iOh9MNlwOQEYB8U3kdHql3T8gEASHN5ILR5bFVXjdXlQSTkd1pGXAQg5NZUeERqAGCm/7xCvmv+OwgQFXIZyry7TwbLQ6Gj2poPiGpaUfus2vdEyREa73qAedfAcuctWO6czix3QPj5GPpwJvJkEOQZzP6Uno1+zmivmOcY2SAz7B4iInjIl2qrhaQwNb8IjSMmQXV7ZS0DBnx9aA/cN8jv0okMyf0dFbVTfRUkE/uSgAQAfInLe+Jly1YeoWnas0Aad7fmwua0Zm5V+WRM9JT/lvdSvaVsbl5xJhbzaqQebskBfycyde7cise9lSJTSQnkrwSwBp7CGjgtrQeU1s6dW5l7jL/5K2bZcikBKQEpASmBPpbA+w3D9o9F1Bdxh9sH5v03gb3/Jx8sG753d1x9DsrsIXZegHcbSamujHgelh/DkR4m48rBNLq9PGdj3tvkl3R5gKm7CqVyyrjq7YYJvNP3l6XEIMAbXlh8sqbTJtyx97Knx/37A/AGzB1Q/oOWlmFlBfE1AGROgAL2aLyAXp7y8bc2mKWLxq5DWL+1xsv86tXDS3s2P4M8xyJZGgAwqnXpdyKKshayivfo9MSts+elXER4MmPuApDPzTbdxFd0kF5rBGZpZH7o04NQ2i9g4Qndxiv1OwdMMMuS0Uo8yzBgQgkABBScWzYsBKW5pe0JbM7M16j3o/TLSCQycfbsmW+7lRH096aWFfUY2Nr0aulbVC86qaZmakfQcmU+KYHm5tZjsLkv0LXCi3N5LoUBAORLX+WslBIYzBJ44YUXoh9/smGhStSRVVXl1w/mvsq+SQmIJLCuecRPoVUNg2/7z9hr+NvNwxdB4bsFL/3/KlD0CYdV7fwkmRdEf/vCefwV/Pa5ukvXxLFTCXsJz5sv6fIAwOM/JBI/dtycbpMEj/OZbhDDp+LKjRCJ5J5x1V0/pS+Q6LpPRpwK+czAXXxXKLtbACasGrdf19MDzYVQ1lY/kejKQ0lzd5OnQXm4pzCyYNvUuV86DVLSAgDzYING9XM2V9b9dVTb3SURveA+zIlTvCrgKOcHkO0q1FuUrA9lvtxRuuNUrwShI5fVH1yoKi+hH3um2kzJ514ACGsfy9oapkDbXwHLht4HS0q2W7kP8mbi5llDJQDQhwPWdE/rLCx0IJEkmlpkBhmPevncueW390XVzc2r9qUEvkMKQWzY3g9+RL+srqo0GUPlJyXgUwLNzathydJzN+bRFGRdl+tgUjYAQL711edQyuRSAnkjAQbC4X7fbLxyEnrH3KrKVDzsvOmEbKiUQMgS+GgxKdpRXPw01sUJUPrugS97lbUKuADM0gltwr+tsP8WclP6pLikywMUFA3rfsa46h1Ck3ZG7LeNFjNf/vGQxZvF8a4JB9aRzX3SsJAKNfg6YgBvCDm714ee7ARgU68pses2l1/UyauK+flDJnfALSDKgAP8uQnpEPWBDMPd7CuN0tMYKODWTCvHQCotJV/qETKxc2att8dJS0SCZBlG+EFVvbyjvMaTflOyvHEsqCrXoE/7pOkrlL4VL1JP2jK1Rj5Yug1mFr9LACAL4bllXb58+R6xuPIiFvhhaZMbSNv2raWnLlx4RuiheHigA9C1Prc6cJOF/D0/JZB8fQNafB3msUHQgk0+561JggAA+drX/JxZstVSAmIJWEG4Xr9QCQDIOTP4JfDOarIL7Sr6mtHTWHTbuNrt/7H3OmnijxfcI+0AwFvLyR5KvPhZnNRjcMGfOm5uV965fa5bVnwEBds92r87LhwPIqzfBU4cAKbvv3KXF4uBXJpBBqu/Tu4w3AEM0k52wSJbodD/WulWF1tJ/ozfTLeAVWnAgZlnp67Qyzor5nnjNWDKe1vDEwAQ0iyU00ILehBUWWvDLFhWNDFAIgUCeLQk2G1V0166prE2fNum/KMZylUIcZjmouChOTKJTwlIAMCnwPwmb25p/Q1MWy5Jz0c3UTVyRvXsma/5Lc8p/eLFTxYVj+zAgiInpy0oQh+cO6cCG6gPv5wwGybLylsJ3HPPvQdqevyPOHzNCwk7awYpAJCvfc3bySUbLiUgkABe/mug3DTYzk1pASBnzKCVwNsthYcSPcrM2E9jYe96O0r/hVP3yrFVO1YnlWBm9g6XALiYGgrcFiiMPxw7Z/uKdfcUHoIyVuLfj8I5vQakf1NylfSPvdxvp8Un6kQ/CArsG+MO2PHnpHm+YdbfPOJ+yOE8FtYP/Zt6RFXXk6LBf7el+HT4/T8IZXKrm8tALk4g+OQzNv3FGLOjLER4/0G/f9m+15i706J3wCWq9LOPZsHFYxE8QfaA1cAbik6vb59V97qfvvGUd+T/gGjxk9tnz//MS1nFq1v2HNYdgxuAcnDv/ZBsIhH1jI6Z1UL9pmTF0nEIW/qANZ+lvjdihcqp8vXfywhkl0YCANnJzzV3U9PK4xRVfwIJEZrEsqX3gUk+j3gQG2mcqLS6ek6lb2ZO187JBINeAvmqFAexAMjXvg76SSg7OOQkIAGAITfkQ7rD7zYPO0kjkVW4kO/BFQQzrVaUlwsoLT+0umsjS5OMAACF0SC/S7tfUrohSuOTDq/peSfXBGv45/9zxNXwz788LewbzPeJop+fDO33buOwk3U1wqId7ArF2LE/65pG3Aj5XI3XibdU2nXSt2pI/pmO41W+ZGXjJJWS29BnuDyZH/r+L7z4X925z0H3hRnGs2zZkr1pJPoy5twBlrowz8gNHRXzrvU6b8DgD84xJY1zzMmSoHhlw9eG6fRFPIwemjFvCd0CF+kp7RU1LIKF/PpYAhIA6GMBi17lUe2fqd59crUljme2TWlqab0OCzFt4WLzeK8gSsfPmjXri2zLl/mHngTyVSmWAMDQm6uyx4NHAhIAGDxjKXviLIG/NxaOjSvRNVDk4QdNX40QcvFhVV1vfnIPKdqmj5gD5e9/Uoz2lC4Hyd1sUzE0XslvwO9X2ECAv+s0PuXI6u4Pck327zeN2CtGCOK9K/+VUG97WD9Y+5n/Pi3oOj0ZqcC0ciiGRQRdyCwi0M91oAQ4NwkQJPuWkh8he8FC4ga4C3hWXnNNPkZ78MJfsuGjaaqi3IS/WSMZfAACsUs7Z9as8cWy79DJktaGG1WFXG1NAouLTkrUszoraoyQkm4feAnOhLkKoo5ZSPwI/bPSHTk5w4UhUVhJW8MZcH1YDbChOFk+6t2Ceuej3pVudcrfw5GABADCkaNjKWDlR4xLmhbjEts3WC6VKdVzKlzDm3hpYlNT00hFLWKo2fdsi1mS/3kRoEzDlYAEAHKf70BOXSmBwSYBCQAMthGV/eFJgJH57dxlxAMstrtdAWbpDX/+2IinEib9aQpysrx1DYWHkUhBNf7+tYFkuv90NRm+zwVkp8hXP60vhHyhEH0hc2tgQMdWvXh6IaFPJ60bkn1jbgJb9RFguFfOZv8GEOALxAW8nhR3LS/eTuLbSPEFAApuYZYTPPnl9axjpv4bPgL4Qa7Bw16J0X9GIq4ob+LPhR2V817Ntn+jljfsH1Eo4yn7RlpZlLzZTeOnb5s13/XhcNfVjaXRbv15lHFkbxl0hw7+CXAS8PknDA6CxtvQoYXM5UEq/9mOZLD8EgAIJjdfuRqWL98/oikvYpNPW2TYzBqqqyrm+SpMkLjpnhUIeUJhLqWkEDVsF33CNRBGe2UZ+SEBCQBIACA/Zqps5WCSgAQABtNoyr6IJAC2/iPhw/0cFKARdsI+q/JrNYFn7gI6ifysMKKXHzJ7hydf7b4cAfZS/27ziBpopjeplF4ztrrrLl59sFa4Hmmvwb13Y1Qh5xw+t8uVrZ6VY8qhuBGWADPSuREs6qbNfaAv+9sXZTOz+GicjNisRf9Nqqp2WuvYDY97tEhfCPTjx5bQgQwIeJmo+vz2mXXvZ9MmWAFcAdn+ysI9kCiOPtoeK5hmbw+vLoElQQNcCYT6zS7Ll+xRpESfwtwvI5HIdCfOgGz6J/OKJSABgH6aHbACgJ8MSfOTCdM8n1s+Ic8h2sDkvog20E9ik9UMsAQkACABgAGegrL6ISgBCQAMwUEfgl1+u6l4DpSvJujQ61WVnDi2avvnTAw28/dtuCtORzi/Netaho2neuRh5BmJ++SFULZtRJn9L8S/txQdpOmRZ6Ccs9DTW5JttbaEvf6rseIX0bNDYKVw+RFzd2SEiftg2fC9Y5pShcfhmUShuyD/igLa9b+HVpOtJsgwfApizN2Ivh+UBAIAJnRCDjfvomy/PVfJDkUjwhR7vVC7Hkp9NV74eznCEI4PoFBbT2Hkl9umzv0ymX9U290lEVpwHai85yXC/m2hKp3cObPuD9mMutGOIn0t5Hh0ZjkeQABYKpR99tF8ABQ3Y1yK/n/2vgQ+qure/5w7k4QkUExSrQVrwaVCJfjU9vW5gyiLe1EDZCHLJETFYqHQ+lqt2lr7WqwLFhGyEZIA4r7vu9Xn3/ZZARdwrUXq0iQiJCHJzD3/77l37uTOnXPXTJIh3Ps+PmvmrL+z/r7n9/v+YmUwtn1vRtppHQXlypwWfaMaG/MywuEeM1eB/vTLz2svAR8AsJdRUlLAJ/kcLFr4yZBMrUBO0Af/m9Ly8uJ++bw0NGw6WCbdL2AT0TNx+uR/SRm5/bsQHwDwAYD9ewX4vR8KCfgAwFBI3a8zmRLYWpe1EM+0F6QzVmo0bdfqwat4JXTbGtwFt+sBACUvIYqSDP/qxdqr+rs1I8b3BiQo0vRQKL93Ta7oKEhmm72WtbkuC9EI6AbOYUBGdBZNLiJxcey3rM04nESC8ClnB+Cfefmhrvt4XQrQ0TDiVBC/LYcCeXziCz97XQ52nqPxAvA8sTCJJiESvfZhMPMpr99SAObxNM5lN64NCO0HneGW1rFHXK0n/xu5qf7A9J7ISihv3a1FlfOTwQcwumn1cQFKAQLQbxrlgDF6KiL1ztlVdFnfmAKlyWup+QGG72ewPD4XbchKyEdYGESPodaSKp+AfDAnl4u6fADAhbD6k9TCR7/fIfrq1jbNJzKtg++VLhYn2y6RjNPKywtM0Td9fxoQX5SxtItwqCBcIDsei/4gjViG+x1ho/oSqOwbWNAtlPbeXW4wU3IiG2NIRH04OS4fSUq/DBvKJfj7oYpfECN70Kd30KamEem0uaioKO5QSdyoGF27tmWSTNiFOEzOw+Q+BHkPiCfIYXuxd7Whj2+hrofSAvKdbggSRQoxjrG48FQ8nvxHH+08m1H5EoRqORa/H6iZV6FPu/DfH+LAuzcQCDeUlpb2y4QP7iUTA2EpBDOq0zFGh0Feo/vkwvai/i8hgzcQCeKeUVkZ9xYUFOyxGyshgZ5NJjehATdt2jSyo6PnPJmx83HgnID2fUPf7qif2y78+zOM4V9YIFB/2KHffn3q1Klhu7ZrvzslAUxWX53WZ9d+MeBCPg9IwZPKyuZ+IMqfuK4S0zc2No6NyNJPMP/gS0m/A3nzFxbuU9iL//0F/v4XiUqN48aNedKNnM36o9QXCZYzIs/Wz8voXoJxZU9Egmx51fz572hlCN2YGKuqqCiptZMb/52vu48/3jkd21UxLk7/iT+NRd0jtLzRtbfT7ZwSr3knLXKWxs3aiY4Z3+cftr+7AAAgAElEQVR+gHwLsHZO0o+n+nv/95jBnlPeZRy/99bWbsqlUrfRHzW2P/N6QJD2G8hoJuZ9rrLXENIKGb6CPXqNfv6bhPB1HYrQpE2WHECJAEgiZ5C6xgKLcS5fED/X+RlHPkL/HgxI8m1WZ4xyL6HppbjAz0eeifp9AWtoB14bn8E6vUm/Tp3N6v07VTyDPdmOt57zRKR8W+oyf8wVZ7z48nlYkF/R+TBXpjEXN2Ihj8QdZUV+RccSffi/rQ3ZT0C6Z2KlP4H0M1NF0hycOOqIvf/UQvnp24U2HyzL5AX0gz9SvQ0rgGVUJv+J/asqRnAYzcD3L9zP8JKMvVvxeSfXgNjv+lTpZ7/bofq/84gPc3BP3Y37aqPMAo0SYXulgHwBZkIp7nO4y6mhIIUKeL8bkVhAXnPNQuyHN4uiSqCd76NNpRFG/xWQyCLsC0XYHw60awbKu6etuOriZIAUdnX5v7uXgA8AuJeZ5xz19S2LcSG+Md7Xhn0SCbApOGA/8lIwFhitb2hBPFjC48HGPqf8AtELwHVIX412JaB4ojahzk5MnNWM9VzjJoqBGQAgSb0HQC53c6IbcxmwVq7UQxlIID6JKtwAD9gvIAc9a6qtSKPKJkKhSJeWlxfa+lJZAQB8LBoaWgogy5uctEO9fFLwNqRfVlFREDP1sm00EuCCeCLq4YrRUYm+W+ISVGWP3k9Y+kKr+pKlFBtb0dCwfoJMIjdiHKcLDxnrjoOZll1/2LhDVjhRUJ0q5Mnqq9P67MY22QBAff0mHNI9t0N2s53ME1w2uIK8pLy8CDGnccy7/NzUp4IB5BWJBqr42vMKAPD1/+HHOxZhLV2F8hSyJIefoznlXTl11gqnAIC2v0DhAzu0gbTJpCq3+5tWjBUA4GaMeXlO5pR3GTsHALBG5+DSuspqjkBeL2ek07OLi4u/TlUAoKWlJae7h+H8ZRfar2mAAYTecti4sVfr901tzWAvvhZljLKaqdE5dA/kUm0Hwjub8cM/ldFvnZPXBUhk3tEVe5/V9z7uRR9+7AgZvYTJUhP24DEYtw2jpI5KvWm7wvwfBQBSyQJA3yce5u+tDzN/i8uNlF/edaUGXmgcACI//igQDdmw34AY8NXNTeRAGs5+GnLIR59fzOzomH7kItI9HGZOzvrVJ1OZ8tDgPdjHz4WC/L9x/VIBggL0nYcDjN5nHZji91c4PAxhc+31AOeNUSU8l4w5ukMOhE/5at6lH3suxM84YBLwAYABE21iwY2N6ydHIpGnsQHGkDPlEkzpJSAD9OTLJSoTNX+NQ+TsUKjQ0jeooaFppswUywFXSrPWM36xAyNrqLy85HEnYhQBALiA8EvZBmvlXyldGDaxoaGZHxAbUcb3nbTBPA3rgAKxCO4Y9VblmAEAlISvZCx4UxRIUZBbpx+XIwlIF4VKC1+1y6Ne3D6FuZzKnmqX3uT3dsj90oqK4jtFvydLKdbKjrb5tzhYfqp/kfXUdsZeCAZZgZ3VhlOFPFl9dVqfXZ+TCQBEqHwQlSMbnSqLfeta2ZPqJNKL9RBPSGTVficKlsV8nM8k0pNAZGpjAVBXt2EMoeEHsBaiYaXsJJz4O/bgN3BXvaiiouhDUW7vyqmztjgBAHg/qRRpQdpTva17sSJo1kIzAGCg5pR3GTsDAAC1PoHdEmuB9PnaCjoPoCwWNScVAQAqs39jbd6Dpo9zNrtU5nB+xkokXMnXswr6ZzShr+e6mUt8nSCk8Ey7vddpu4Z7OkVZ14Xpg7w7cNdalF/eGXfHQKi7WyCLK7g8IOMwxiSIfz84SuqcY/Rr1wADlD1GIjQ0KdSRcubVW+qz6nC/4OELI3r3BQ6K7GFZYH4n1Xoffvx3Y0ZQvtFIaBiTC2NvSqzz9KMrSdtwmDO5TTUA3cg1mA+WJHkq+V8E7sGIEAFzesjzCrDq3z6gMlDBB36/XOxmb9C3KQoYvofZvDJMw81xrgMD2ni/cLcS8AEAtxLrR3rltX5t811QNC+MWzD9IOvDS/BSbKbL3ZYHxZm/mP+p3woZP9QcKM68fQIAAOa/9DNshlOtxMq5EmDCHgqVlcQddvX1605H3+F3Rg/qx7Dos34N1Hp2ZVkxD6co/IQXVcZWwYTvGzjI5nndNFHZx5QEppaXz/vYrG51/rTEQqf0s88AicjcUKj4MWM5mFPrcWGcpl5IOMjAcvX9UtB6Qr5CGv0L8dbenozZ1dUFcHHo+7hriUyCtf2UTVwTMW/v79idN9eK3NKpQp6svjqtz27MkgUA8Ni+kNPvva6NqHXK9QCJHMVUTsJ+8jXmyG143eYgUV8kEwsAYN26dQf1hqkSIstOrna/Wyk33pVTu1o15YyuqCgrgpmv2OKitnbdJCkgPYTSxtmXaJ7CqAhalSUCAAZyTjU0bBgH0/yHcBYoezn2nYx4dybFkgAuYawzfjOgd+jnqMjcHvkeRJ7jUB7irFt98dZ4qQYAYH1cCZ2SW7nZ9COxjyrfEFtKSHi1zNIQVo27Arn/nOy97ksd3jm2NGRVQP4rcE/Kjp6dy2HSfpX2Mq4Pj6fOfbYzLRiZOrG0e7teMnEh8YZAKea+9/LurFOwRx8O18IPAqzzNZFS/nZt+qQwDT6G/YzP0wRSwLdqSa4czMiRe6XuyZVdn4rCBkbBk7twv7swVS0dvM7a3KY1t0A2V2CPq2orqbR0b4sn6GOv0+7AtAEnzFP9+/GgRa5zaam5E2O1gUbCN7eWXtov11avsvXzuZOADwC4k1e/U4vIALHjfxkIBM4oLS3c7KYCEa+AE4sCmKmXwOQeppD6kIFqzap5P30KmzJMgIOv8b9FIvK3KY3MweUDZsRCawFTZVLfH8GFKsKVWp2v0+c4XO5gEYa4uGhdgM7CQQOGVNDHBOWp+pcH7v8YjgSeQXuOEsgMpr3kYVynn0T5rwcCaYrvOGOR4/AYcqpFP7hGaxk5QaigEfYRMh6ibZZR02b4+dONjElPBALSv0B0mqn1By05UgQU2Llt1K5tnoaAqXAZiH/F0saM+wTKMnspGEzvUsct/D0wCM2D/M7BfyaYRiPfO3jRmWL1otNfEsC6hqZlkE1CiBlVwSR/B8XRfZgCz3MZqW3uySGSdDJ390B/TjY5gLrwewEu/uIYsyjHi0Len756qU+01pMBAEBuHZAp/Cj71qo2R7Da7iey/CpfE3x+IA33N+QvgYnuPw73pbq65lkWr6vKWiQy2RAIBLdr6wBrcy7+/h+GdRC3H0Q3JFMOAMj8RrQ94aVCNTln98JA5kVKA0qoqUikN4i+noK1X2g2r8zWn8ot8Blf3wE3+7OWFrKPyHJ4NC6zDxuVN66cSrR3jpmlRdRnnc/zCca6tTUE8HEj9szH+Lq3kW/0NdgacOD1JO7VgzunvJIAmgAAeFVV+XGir1NvwAd5RYCk/SV6toF1nPL5eLc+LG8qAQAKCE6UGOsKd0e0L/ysfgi/NerXFvbGBZirRyTOF7INEuBnenHfmRt/3mvrhFslQlbHCs4pR9aFXtbJcM7DQ/dFSID7fR/E/dqN5v2K0iwFH8J4jlMHl+AuRG6Vgx11k79D2rZ8MOJEKkm/x9//C2MTiwowGDLb3JA+gcjBm9D2GXHm+yo31DYw0S/NL+uEwt/3IBDjMcBdBfNoR5CFZ32/smer0/ZuqR9RzIh0B9IDd1S5EZzmTel0m1aOzO1JmwdJ8b7d1layAIC39ZfXVDMf+1Ud5kZrOCiftGtutZALyK4ct7/nNtfMwURchXrN3eqgL+BOgXnL/tRaVPVX39ffrZSHNr0PAAyy/KOvVs/jYJ0YVzVjy+DffqOb5tTVrT8ZPmPcl0hn1mjNKcBfk3CQ8M067hVBRabpKsa6rzLz61deoBubC0EEeBvqNG4Kti/Y4guVdpshD6PuQlHdnDTOSF4nKkvpAyU3jR93yFVWfuK8H9xXH2DDisQXUvYVkwJnmZnj270G2vm7Rl/xK7FhguHXCMCYj52Z9Qg26JeYHMRL/rydZnMnyvOwGhfcOfEv+WLLCn05/VGKFYLCCH0K/QQZW98HpQ0ElfQiuFtssZrvUV9jtBtkgYnuDndVlBebMiB7Ucj701cv9Yn6nhwAQCdrBzwTqnl5mLsKnGJsk94kWtRernBJgZ4n8dvxcWOskDeB3VruXma2n0R5LBpFykqsLBMLAMyt8Zhbz+vdG5yuf+42BOKlu/VRU9T6+sfHYjaXzSwVrKwOeFmK9YzZay1jIK0LwP3KnLdE4dxgkfVGCwkuJwCD5bCoajFrs9VeHbUOseQu6c+c4m1KJgCg9ZH3G9rEsrKy4hVGawsV5Pk4qAdiUgkASFhbhD4A7phqEZdL1OWKW4otNLNIi44h9ub0ElEZ0TMSFgcs4RXQDqh2c4fZH9Ly8HY9YYkDj+cBrDsB+44GJL4ABb9AY7jfXD/iMLgiNWFPO9FCLl9LNHLp0eV7+xU5yonc+Ss8Qu9dgY0cfuGJj0W6PZq7mNzPMjor9ez/Wxoyr8ApwDmvuEvDY3BpmG10aUCfT4OOPyF/fGcdJw/k/AFbP8r6Bcq+CkpyupEE0Um7UzXNARtWjQuEA9wF+CuszYn49z9JJDzN7rV8VFPdUelEfgn9ygKx9Oy24mp+3g7Kl7d+9QQ4cnCL0JiVXfScfTlC6a1fjTniEX2EgkFplF9J0iTgAwBJE6XzgvAqilim9JdxORh7beTIjDOcsLRr+eoamtdgAKviLgeE1OhfMQwXB674bsBiBrIX932NckCC5ywcIS5nx2Fjht+tAUSwqFu51DU0wdeNKr5uhm9LMCCf4dS30OTyz/2WLU1pjZVCFmfBEgKhGQ2Hm4XZsQ0A8HfE6AX3grkyrrUB/AtXgH8Bh6MucoNFWMj6+g3fYSTyEtJ/t68fzhUWM2UCh/xjFeVFZ5uZH/dHKRbNc9S3g8nyrMrK+Y5eA6LtxmuugeQSJpBMzji9srJA6BfoRSHvT1+91CfaMZIJAFgpPMa6uZIajkhP4+/5bvYlEbFpFEy8BkSC3PLDkkjQ1ozfZC1CiS/EMxrAg7jIJ44jqoiAUCfWU853eTVlVK789Sou3JOTdYDoLkWwnGjQW8FE2+iYnyHq780vcNwKKPbZWf+Y7dWDMaeUs6K+qRL7uYEXJ97fXzQWYsZ9NSUm4m1wtbjCbk5q5aYiABAdf9tzzkoOiixsLE/UNADK17ZwE+UKN3uC2zUyXNNzBRrm/7/B3QquF33RSOLXYXyEAK4Ab/kwcxGh0lXI1/fIEn1tR2yk0knlna8PtMzerSOjemj2anCygKNJcQPkZJIPSSyyIkJgsUoDsKZCPPq40H3s72mMnK2FPDS4LHCrh7iIBnpXAchqF/qLRwz2HdQ3UmQlMdB9Hujyc5prroQ8f6ezvuHASV1bb9oiYsG1k7u+7gQSkR/FWdc9mBYAMXkAHM3Z8f51eLTCPZHU+X79Az1TBq98HwAYPFnHauoPcZ9WiIklgaV5nshiQPMNBJHfrW5EIVSebUyGTV7tOVnsUhBwKTFvnXwAPqpwQNxheM3eFgxEprkJq7dixaMZ2aPansQiONVwwbkR1hjLRG0xBwASwzRZ9cX0gsaYsO66xvUngNDtUVwkEEc3+jHyBMzgHYcBMhn/f4B74JSKinn/dNpfXAwtlW9ejtgUVyGjujJUXhLHWWE35jAx/zGsNThRJEIDqR+3tJCD8slm0TO8KOTDDQDA5ezhPXtyL7LiStDL3mRdmcrZLLQpyqwvLyuqdKpomVklRQda6AIAcOlagKjx/AQuQgbysoVALGJrW1mW2M1V/e8WL/i2LlOmYWMB2MFlYLYbckYRuKO+AJvvu6Zg7QDPKU1+SQcAHLqz6McvRQEA271X64Nwjah7p+OzUiUKJvfoXYSQ3/LMcLNGhnParXVZC2EjfzPuFwG8/N8LstKrs3t6/tUVHIEHFOk36PuJXLkWRQjg4ME7azOOQHi402TKdtGw9GJ+VcfngyEvbolAmKSPyoSwfb1zJ5f3JFjsvdWQPTPCgVju2qDMLfYGS+ucqVk16PkNFPCQkMWTQp0redqtDVk/xI0A4KTBXQWh8YgkXz2prAuWOnE8Q4PR/YGrQ1Gkt4cQbvfXqEQh3o4Cek/1pAdK9hRUJEaC4sz8LbW3Qm4/QfJnWnO7ziZnLdq3oiGg3wd89u4hoJOKudDtksKfk4KFtiGpB24w/JK5BHwAYAjmQVTxfATCV4jWtM/O3FafFq9D8xEvlDP4K76N0U/IlK/9KFbAyauEdc9wE84vunEJCQ2xo5m6MphcqFpxCEwLhUredDoU9Q3NeLUnF3uVnT6f20ueGQBg95Iu6hsUrgbMgbL438SvXMIQaSaREczkGFXK8cpLv4Oj55+41L2P8XoO4Rybzcbfq1IsBCw8mlh7ehWvb34cu9uMOFnYKIhe+8rr8AI4iMbJU1+FljXuACnelrq6pmPw1gMCTJoX25PgixqQgieVlc1N8DsU8pkQ9inCmp7pNm64GVcE5qcQABDuZToGdyd7SXRNrccdi1+otuGu+QHu4/fBcgFAW/++qKtPAmGnan5PF4fKipVLsNlnst7bYcJ+LkzY/+K2daLzAorHix27c6eLACKTfdEydr1wj3M5p2JnVZItAKz6aiZLt2eDzb77LPbbY/rSWK9PEQBiB9oY6xcp7zyNm3uGl/3I7dwcjulj4f3ADWRmxr6lPhO8ShJ8rEmOWYSAwZZNnELPuQoovTOddVRPCEEpN/kMpH9cq71/REfnXC1snxUpILd4ePvjEQURFrgA+28Qcng2nXU1WtU32DJJen1w7coN9l4OAPvXuKOoITg56EHY7WEp/IcYaz4U57yd712J+zEHDDgSUt5essDUbSvp7fRaIAc6dr4/HRFLStFHcG6xg8ScV+xr3DUeizD5j7tKqhWuHv8bXAn4AMDgyjtWm/BC5uBlVdkIBNEE7C4Hq1dvGh1M635O7w9ql8dONMm4VHLEONybMdXIHm9Wt+qrufM8nE2zcLAejnRHwco4AwdVIS7Vrn2jVPZyYriMm5uamgEAWEgL4ULhKkSLKIIDf7XFq/65xv5ztwcpLL1sIHbjbg8rEeN5iRXngd04Wv3uVSmGafhh8FebC76IH+AAmIB5dzBm7qvlZcXnOH0Z1toFwsc8mKdz3oxJ2t8AuJgqpjyNF4Xca1+91ieSu5cLt4llzVa41UyBRUyr0/FvaNh0sEy6X9D7xmN97sZr0PmhUNFzxnLESjhZCxekcqd1aulEbj3KbyYAQF1DSxlhMgDQuFCYcGWSi8vL53PG/CH7+P68dm3zIrycLheY79uab6vzqWk51jZMh/s+O4JSqw6L5ctMwdehmlNaHwbAAsDUqstMbqkGAGAxuALLRSAs5mYnQKQLnYbuFe8J1nvvkC28FKoYr/9VWK934I7yviSR0yaVd3wmat7b9VnHIb4bD2N6iOo6ReIiBAxWlxR3hbXZP4eJ+rWquwJM/im9Nr+s449OXuE3r806nkTIg+jHmOhL/0K89MdcePpLCjhYchjMehSG//QITOuVsIgKCa9qEUDa4DjH/42/0ZFcnhie5e3FlVelMsne6I2rDw+GYdnC2AVaf5zIU+kzIa/QAKtqLax+10keP01yJOADAMmRo+tSTEz4bdnNeUViFwJrf3DR657bC4WxkyYvhqbmgcILlYnC61qgHjMIlXDiFgBw/9oaveQn+rmamPWbWY1ED433Of+BnEbuqyou3uFRFMJs/VGKk9UOL5fQ/R0AAJDkyj2Ej5XYLUU8tzkx55493ZzQ6EfaOKvuRKTUKZeIcX5gzB4y+qqbAQAmblSaSeXTEpH/nJ094jk3nCrJmq94vV9IZHazQPl3BNZZuCa5JorV+iQq02q8TPbqAZ1TevknEwBQL9VSKFRetNbNGKcaAIB+uAL1vICJRvmYRFWwBF/dyHi4po3FsCfkKSj/M6yUaL1yPBS+7yrvQFYNlIH5ir8/I/8Gs3/p5PJOV5ZQMZcHStO4m0lGUJ52VGlXLByc/nf089U00jljWL/0q5czmttSswoy3d52yJErRIR5IzfVH5jRHeak0Bfi/AP4on5RQOgROUCvaS+schUhbDDXFScKhEMZrN0I5nkcIO+uGYzAwowtbiuqqk1loMNdp1I7tQ8ADOH4uCXx05oqIt7Cb5a+q2Z+1Hjdm6OFYHMrCsbCB/K4n8g3ri+vOYt+si5UbtupT69aEPzrCJlE8MpOz4HZ2X8mEvS4AwDsXqPN2iu85FoobiJSMGPZaEsbFjUnC9wUiaQ/bkaS51SGQwUAKBdP2vMjsJUXAA2fBiuCsQbOB98CIDqIyVpXbgAAE1JKVy+Uxjnoxq9fISgTE5rGilUsnCj9BDephyWJh+Ts/Zsb33mna0SfziwkohPSNa0cEeCF3+BqS5YGaNCzdUOE9f4B1h0X6tvLWd7ByXGtsa9DMaf0bUgmAICrtGvXBd6WoZSB0AXAwmVDNFdNQtYiAkvGaeXlBcIXaWM5PgDgZRcgRAMAsO63pgU7pkwsJZaWWDrAQKswLkKAt1Y4zxX3Qo/1AkW0wC0A8N4KkrF3ZBZCONNzFCCDsqWTK7pi3E7K79lZG6HcXRAFOuJIAZ23dt9JmdNcexKs0nh4R07ouFNm7Ofthxx5pwgIUF7QeylC25LzYncdRmCJQdZEaO+1MdeAVOk+d1H49P1fQPGHZUIfcNGf5u0r1g796WMq5fUBgCEcDSEpmxIizfyAFr28oQu2lgPiC1XyO29lYmjityu8gPanZVrcblmOTIQCeRQUyOOxiY7HZP8+2jfaHqVMTQDAMiyYQGCqAkS+gPnYU0SSVh126Ldfd+sqMJAAAL9cIrT1GChn/4VLw3dxYTgWY8TjnSNsoJg1WeumHeiy31sAWFixmK0tNwCAifWPJTGj3ZoWmvVb8DZYkgeK1wPChNIPCKMtkWCkxYxA0q6d5vIzDbH6RlqQzXQa5cQu1KjX9onycfcnuGxcPswBAMvQrmbyTDUAwK1VTzL2bh8A8LbaYi4AYG6Hi2JxfnkXwmaaf4rvvczuwbkHNwA2CuvyTT2ZnrdWuMsV/4LPdgRZeNb3K3scRevRatpaN+JkRgNKaGqc0c9kdnScrXEB8DR6UkDM53eCUuSsieV7P3bX0n0ntcnr+DYwsC5pL6x8TPTSnbO+ZrIkk1txfztVBwTshpL9B9otrfh3KGTKxzBYkuHuCyxDbkIbz7W/T6vWDJjbsE5lb+NOGgF+fyTueuNFwIFi+UDp4tbiKkuenMHq63CuxwcAhnB0RWbd3CyTSCyEGM3rRE0TgQZIZ0n+x8sxYwQekO67IO4yM/F10y6uGDMWLIbPWgkOlWOwwYx2kz8xbWoCAMo4YuMFGX4TXu4cbbzxfWN78d+vwOpjxfjxYx5xAgYk4xKptQF+yBMDYboEYMw0jNMhehNpt+PlAwB9EhsKRUVEUoeD2zFDuXBvW9s8HT6ouCjrwnLaEDfykKS4ROHirLdCcjibwAyPlA9Hgmy5W9JCYw0ARI4C2Pignj+Bp3ES7i+hLFHED4ddcp3MxOJoKOaUvu3JtACw2yvMZDaUMnBrHSbqQzL2bh8AcL2ilAzvNIwY18uk57AfjMO+aKtMb6nLng4A/F48VjwP9+8NON//ekyoe5u32r3lUngA6rNvAgCBMISITmBg9HdSKn/l78rOfhJ3sFORf2e6LJ88oWrvR/q8CimgFPwJyei8cnIRaXdS7r6YRvPxh5Ibwjz4hr4Pqt87xfiyyraSBa+I+pfbtOZE3JFWIO2xOiX7c5R3Q+uYI24XWREMipxw385L670T7T/PUX2MdaPN81qLF9wXl16JivDeHInSP+LvSlQE7QMAhnDRdFb7/EpXAJSj9viJYhLwAYAhngzCONqEmcazFvtmmjPva90zDes0EP0fJABAVYbTr8NmUa0PU+SmSxxwMURSQPbUBQB43xQSyMbm2YgC8Tv815FOENhEmbBPOPmMHRlUMi6RuMyeiDHi8aRB2OjJRwyIMeAdXV67S71vAWAfM904J1xZAAiU9aEAAHgfoqDYf+OScQn+sy92tsONQPURp88ROTA/FJqHWNTuviify+N6gtVoCbbh/kQ1mUQAcNcop6l9AMBUUj4AYBbO1ScBdLK8tjRkXgEl5kbsC2C3JwihF7lgcsXeD0V5N9dnLgZh7o045e6ZXNFR4KT8gUjzUQMZsVvOuhNtVpQ77I0PjpI654wvJ/zxwNEXc38g5CsQtZ41OdT1qqOMwyjRyHWrDsqgQR6J6Fjl9ZuSt3Df+gRd5NYdx2uAgEaAxwJ0odDPn4cBXF87C7Eib+L3p+iYfIq5cmbr/Kp3Bl1kCqdBbUJ0m1g7QDKKB54WPPBMxhzq4weCi3JbcZVwXqtAibwas21O3B2PkDvbiirn+XwAAzfKPgAwcLJ1VLIJO/NnAUk+DQze2/WFCIkDHcY3Hm4AgNmLm53Qo+ZFMAMmj0Dxb4QiCSI+sig+X2oDAPq2Rl/VL8Pf5mCjPNCu/4Z+7sVB9DOr6AX9AQAUoGJt8/WQ9TK3r/2cy4BQ9v8wNhuCNPD3cETmrwrf0trvAwB9IzkUikqqWADo53M0Qsh0+FleDrPbqXZuJIK18rEckc+trJzv+NXBzC1HufQ5CPcnWq8+AKBEQUgkSHXg1pLMF+uhWFfafPAtANydZKmYWqBM7wxINHR0ecfj+vbGwuThFdToNz8U/YoL28d9+Ql15avfBwCwDiiqs/NDHa6jMw1Fv5NWp6okb4ByNQcIynaZsovai6sBAEU/wcu34q5JyIPhNLZ019zqhJC7RJcHA7K2vaTqV0lrr4uCclpqzoJ7wibcy7L12VQQnTzQkx6s3lNQ8WVu85oq3Pvu0BR6/P5JhNEpu+ZXxVmDxMoQWRUw8qUcIGekMgGiC9GlZH5D1KMAACAASURBVFIfAEiBYTHGg1c3A2lpRUVRjECFNxMh6wqx+Bv1L9YwFTO1FtB3LRkXiv6KysR6QRjn26ouJ76/UROrNiXePSF/gzLwgiQFX/3ud7/1D73pu9tLXjKYlZN5ydPLSQGIItIc/O0ibL7HYZ6MdDBmX2Oyza4sK0b898TPKwCgKv8t5khxtCoo8nswPu24+GymTPpfZHse7hxv68kLvcjctwAYYAuAupaphMo8fJUaxxifHShjNxfdcgBYlcfn39q1LZPQplJcTM7Gfx/uEIT6mxxJn+6EPNNsjkctChyF+3O+5gb31dXtvmg2Fm6sSmzPKx8AcBWFweverR+HZAIqdut/X/udK/h7WPZivOji9Z7lYZ8B4z27cdL4rtvpVLhy4lPSyFmcKPk8lWFfUZT4fWQTTP05AP99cJIU83jwuMv9LSB3Tj+6EuB3Er/NLSSHhrO/k1/a4ZhJ3hC2r1dCmGN9WD+r5iFvA/baMjMXgCR2LSWLyl1fdwKJyI/iXpOGUMiz24qrhQCI8OVbJf27Q+qWfi309ce5Rp5/PjAk5v+PrsjIa8vk/A7T9IJXH9XINa1FVf+jvdaPXlczPkAZD918qHo3UOb9JW3FC2KhIY2Dl7euZiLugU8hDzig1A/6zg1DBXak5ORKcqN8ACDJAvVSHJSVc7A4NiFvppbfGPM5+pp6l4HF2Zb8TytPdLnmPl7h3oyp1dUFu7y0222eZAAAKm9C60bI4QJB/e2QW6NEpNXjxn37fSc+7m4vul6UUTM5DTQoU9PcfEigh83k/ldow4lmL6JW8cW9XiJr1zZPg9kaJz5K8H3DBv83jN//RCJpzztRtLzIfF8FAEzI9awjHjQ03YKxvSJ+ng0sACAmqjOPAOJkrxCG5LThAHBSLk/DrQM++OSzfCqHz8d/zgNAdoTIHcUMfDXWYwVwuWH8F7WfW4VJYellXKpifpGobze4O84PhYqec9rn/qRzuy+a1eUDABy433SwTLpfiOeHsI5MkIyzweverR9LHwAQz2xOZieFs/md7bS4FAr7PUDsYMe8Y+aTL/hvPMzeWx9m/hZ//6npGYy7GADVi8xcBLyu5S1rMw4ncvBhtGJ3Guuc5ibsnhdSwC016RNZIPgU5vpYEQmg137sS/lymtdcJhG6EmfMG3KGPLW9oNr8fm3uT78Tun6oraQyzlpkKOWQs371yVSmj+j5DBRLN0KWwbx/RZypPreCaK65C2esPurMM625XWeTsxZ1m/Ujp6nmdwgl/MuYHsTYa20ZvWeQgoV7hrLvw7VuHwBIgZFVfFilDP4C+8O+5rC4kFqNjY3fi8jSCzhADtYtjnfALj3FCbt0nYhYCu4D2KRPCYVKBoVsJhkAgAkJIj9mn8pIl+YUFRW5IpWB9cWfsQgWOlWevCijZlMsGZc8p9OXK0Af/mPHHJAMwZeMHqTPhzlgyt7u5RJpAlbxKr+GrC91Gyeeu3tAGXpJ7+Jg99o82ACA0YpHka8H5bWhoWkmUO979JwWtn0dAgBg9epNo4Np3c/p/d6t4so7maf1Dc38Qn2x4ULt2kLISV0tLS05e3vYdRijSxIsAxh5uKKiGGFCzT+Y6S/E88TNorzgPCoM9YOp2STSC3A8stDKXcdJv52m8QEAxQ1hKfac5U7PBjPZivYvu9CEyTgbvOzdxj74AEDiqMaZ9qsm8u9jbX6KF/wfafs29sLtoBc6T0/kt60xc2x3WFqKsS9AeuUeh/fcTzDH7kiXO253o5w7XccKUNGb/TxeVsehzoL8ik6AAc4+t6SAermoiqFcPjm0t8VZbcMnFcj7bsE8uAIPKy+25XZNt1J4ea9jijWjHDDajXkEImtuLUL2wn3gZ+3FC25PBemgX8vRLsxf3cfY/a15e+eK+pjXvObH6MMGzO8M9T5kb9Ifs56g5AAlCyOtMpGmfVUSejMVZDDc2uADACkyoqLLhj5GswlZ4A2I4ezIF0j0CuH0tcv8YrP+ZCpF7sfCxiFIdgAZ/BgHzatpAdYoAiWSAgA0NF2Leq4xXMo+jQTYmW6ZvKNRGJ7EIjjV6SVvKAAAVXn/9HQqk1PQTg4SfV/dHNmZbsEbxE6fjXnVjOwxaxOry6iXS6Q4RrzS4lsrykvwCuLuQ2z1H4MPYAMOH/UgUQ8G61fx+mZOwDPDcFhZKpNe+qqVnyyFSbgP2PV1CAAA3m8R6IF9YC3CypW7G2GzV1JloBPGjCvv3d3sbPx4Gl7VJmL/OYq7+ZSXF83CHEETnH0cqGpY28LJKSv0OezIDDEfZ+F6thF5jNYtrsL9WbXSRLbPdOzOPXvRorNMX1DM9+q6UUTKeBpyOhJya4OQ3gUQ+F6A0uaysiKYJMd/yZrP+7QFgIiHwIQ00XIsBfuXDwA4W6OpmGpLfdY5WD+bcA/plWjk0qPL967n7Xyvnhy4l2Q1YT86U2HRJ+SLAInMO7pi77ND2Y8tdVm/Q3t+ib30nkkVnRcDTHe8RzolBVTcDLqzwQyPvnvgDRhK+SS7bijKS3EOLYeUP+uR2Wm7SxfEcXkZ6xvV2JiXJvU8j2FJJ3LkdFkKTMEY3Yb5lWPrO5/sxpuVp7zo1z6Bdp2pJcE98msmsbPbC6tfFmXjRIjpNAg3ADIxloexZYh6cKNZNdmbGg4e0d37Aubr95Q0ZhEEBqvfw7weHwBIkQFubFw/ORKJPB1H5Abzl5EjM8747LORvdmj2mB6o/O9cUj+p++e8IXNQQhBkYhML8+EbZdIxmnl5QWfObpUunwlxcvuQ1Dszokvmz1VXlY8w83ln+cXylzddUwV1aEAAEQvgnbhIs2mtVtzVC9KcZ3QP5x1wrTrQruoA6J2Qxlag7lfpf9t3wAAyF0V5cWOGZ1FYUHVM9AG7BgqAECs2HwCMG4KwDgx2Y/JxKxb2zQfUS3qEiJyCPYHoTUTAcmQl3qF4JJ5OMP6+nWnY4+GT2+CFQ3CFsmz3BAIWh09Ir4XpEdUAensUKhQeOGyLi8R+MMe3o0nyHmhUHF8eCYU5AMAJkSE0TO5oKDAsUmqaP/yAYAUuXh5aIbm446st+ZXdMQB2tzcf8uH2ctjofQIiPBAMpxf3lnvoaqkZNnSmD2ZRcjTvDAKUjU3XAA8z5t1GUdJNAA/dvhzC5T7zfUjDoN70t2aNRj2FdeRA5LS0RQpRG8qj1h/t7UXVV5hxWTP/eWDEuF7eiAclE/iJIAa2R6U7Ew73/nB6PY3NtXmBrvlZzHGx2j1ObFwABkg7m5Ud3djr9PuwDQhvwEKFtbDaBVcIThQ739JloAPACRZoF6LE5tNqz61QUI6jOAAlILHKsqLznaj9Aq5BhTCQXo9TF4Nr+rWPTF9BSOkBi+AC0S5k2EBIDbtJq7IkVSlSvz6p/xm8Yo5FAAAb5P4EkmAGvfOKi8vdxyiR+RKgh7HuZvox84TACCK546LEF5rZ4fKil0xAvM47zCx5MjzN+PnlHmbebrBdgGAwnYZ5s1KfRsxxxy76PB8sM44C8Y0MIOnBobd1AQAhFFJ1PVzW0VZ0RVO9yZeTjgi8QtqfsK+IQAARPVGSYauhEWUwWTbZh9raAZbMYuxFUfX/4t4aZ9ufGm3IB/1FO7PqmWmsmXkVcK6Z7hxMTALU2g1P30AgK/HRHcczJUvA4HAGaWlhY4I1bAv5MM8DiEi4+Nc+wCA15vS0OX762qSxmvPSMt6CGfSj8xC3HHT+a31mZdD6UN8czpCIUkjZDle369y8/qerJ6q7cm6C+25EPP3hvxQpyOrUX39AlLAxSAFXPlWQ/bMCCemJuSgKDiwYZTUUekmbGCy+pky5XCyvNYRGyHvC1QrW7q6NRxcQkzuaZwzAPK7FRETtsQ4A1BGblumYp2KMm7Fq7lry8lkykOsmNu3K7d59XSQO9+rRQ2wsxrwAYBkjpp9WT4AYC+jQUshMnXGprqMEAl7rMzjyYKMVXkRDBOJhUJlJevcNI6HrGIk7THkmWJQpvbijPg5Lu1/dnJpN7sIo13/BvI9o6Ki5P9E7UoGACDy2Ue924KByDSETQQLr/2nMoQ3L8LFjPs0KYd63Gdh5jlUAIAJeAMTRLKsrKx4hZNxs2Atf5PJGaeLCPlM+vsPSgKnVFTM+6dI2mKffYUF1pWCVle3YQxcTDjr7H8k1mNHopUsFwBi2VetXSZh8Rz32SqyRapaAPC+C12TXITAU/hPaMb6RKueqGRNLIRMrELghsTON9t/jHPITDEWWQBZKNGew/3Z7VR1DU3LgKb8T1xsZPVC+RAe70ucgAAWYQot52ZqAgD2FjXJ9FkXg6XKqNWXlxVV2u255vNLOcUtAVGfA8BudST/93frssYwSU6fWL73Y2Ppmik8FPoJ2Ks+gaNRPt5rT8ov604M2RbNrLoK0HW4ZOcMtXK8tW7EyYwGHsF+8qmc1jFFIyh0I0UDKeBOyOFh9G2+SmzIwF5Pr80v6/jjUIAcbvoxGGlz1tVOopL8EPbqcdH6tkUo+cVXY454RM/gz33eqSzfjbvZwZDn9WDJjz3EgUTvcch3RuoCAPYv8zzSAcuIgN+MxvjNrPozqnHN99IlChcAlSND2Sl9C4ABm7I+ADBgonVfsPjVh72EkvDCS/t8b1y+LOpbYsnOTihY29Mvq6go+NKs9fX1608jNALgQQ3v0bdIlYvpzbAkiCcJ0aVJBgAgDIWohBihKw8bN3aJHfN/lHBxOTahKhELuLrjmFsUDBUAYAbeqK8LdBUUgqusFALOI/DRxzuuhzK5RA96RBFqUwsQEwsAS6XHjMQMdTtW0MzmmW7G2VygkwUAOIvnbvZiq1yMLMA1xRKloaUAHAcrjGblfWsrNS0AePu4wiUFerhVx/GG/cB2XjY0rJ/AWKQOaxcRKkw+EwDAwjLkC5i1LwIfwCYrBU0Fl8Lw46ecV0P/tQNUOxeg2l+0P1oo0QOm/FvJVr0UkW0AOyoAdrxivldvOpCQnia8upwp2Osswx2mIgDA9w87N4tkAgDmLjnKebMC580ys/MG8/NEHpEGcj9CPD4+AOD+hjRwOThZHu3NAm8MHRugpPTo8o449nXlBRx+//hdDa3L3WcIm58f6uLEpabf2/VZxyEe4D06RfAFOdhR4EUB70/v31tBMrqyswGms9PAUB+aFOpw9XgU3XPolvrsmzT3htj5xLkOBDLrT3uHQ95RTXVHpZPIgzF/dj5t4DevhqUG2R8j38W/86OEf290s/DMPfMvVSJHaC/h/PdUcAHI2bR6NEITPoe2HBsbdxt/fi1dblPNtTxMYF8+8k4PC0/R+qof67ymmvngEavDeoHhsyKw3RFJPv+roupBiX4zHOadmz74AIAbaQ1CWrz6/A6TXx8GoxsbBFyJ9CECmWPyP1GTTRmslXONs7fSl7HQ72MR+blgML0rEunJIZJ0BhZjGVIcaaI428bPTgYAYG4aywEI8r/owjIwZb+qv/yrL/7rj5AJ46ZWpUiTYz2U5pwCQwUA8PaagTfRvrSjn08RKj1GZPnVQCAtHIn0BiGHH4JpeDr6zXkTEvqNPJbEZWISL2We8Dm5BXPlH7x+XAo+AF/FrzXfWNHLsLKfI5wZJdIfMzLISmPEBg4cdHT0TscheSXSHW8K0KjlWHIKeHEB8NpXbS6hzuvQdph5qpY6fQcelxV9D0p+HYuwx9Q1JX+b0sgcgAOzDeHeuOKMtCrRoyqz1AUAHM1LQh4mMtkQCAS3q3OSnIJ+F6JnJwstcOKFZ0rcCHnfCHkvFsubfIiLF6/3SV4vLzK6j52Mfew8Ud2qGwFdAUsoDpIpRFnWL+iqEvj+p58enBYOxggqrfcW8a+9vfKeqqrCz42/WluGKGvwQ8yXjYxJTwQC0r+4fLFXn4C45HMhm9NN5Ps1NsvZlWXFPPKM8BtqAEBkURPdPzqxll7D/96tNJzS+0LlRWu1TiQTAOBlgpuiCHOIxzVPsBTj0VOwr9Zj2jwQCKS3q/OLnoP5VYSsh/VZ7Kl7pd5/1rcA8LJKBi7PlrpsWFoyHscc7OvsfQz2aRNCnTv1NcaZuyv7MnuDpXXOtFPmuWUBLlUPoOwfDKV//Na67Pm4A0G5Iq+nkc4ZXqIOCEgBByR84cCN9OCWzF/AYdb/G5wml+BMh6WE4GNsew8JnLe7JBSLxpXTtKYI49SA1P+KMDpl1/wqV5w6A9FLWCSA+LIvSg/Ol7WwWLAl/D2gqe4YicjP4NzPU9vFurAhFiC6QVxECpH5PxbZ9r0Zaad1FJQncIoNRB/3tzJ9ACDFRlwUBzy+if2LtR29RNH6tc3X46KyzPYC7kw+W/DqdkFFRdGHVsmTAQAolzLVb3elWdujPndfca0U/8dv8geI07K9aPfd2JBmxIeYMycBG0oAQL2QmoQfczZOcan4BZYEpItCpYWvWo+bIDybIQPKijOVN3sZ1mdDnl3QsxRGc2A0GTggRosPSPI2xvB9/A7FTfdZEEh6AQB4ySZEmUa5Cd0CrE1+7Qcoao1xM1KmYe4u0nKkOgDA26lyILA/mcW5tus9f93FLNiNdRpjDFbyWIyxmXJuV5f574mhREXr3Xv5FjktrI7MiAc9tsNRKM6hBgDMI4kk9DqOaDPZAEB/51iUm4K/Aj6Ng+jPfa33LQA8zt8Byab57TMqXY09p3RyqJO7SiZ8mxvS84mcBsI7orGU/xVgwflGsMCY8d06MqqHZi1mwc477ACDAekgCu1PSEB9m95pGDGul0ncrPu1dNZR7QVIGKg+DkW5eY2rxhIp8BOc2RNx3XwPz3V1rfOr3tG3ZXTL7TmSnFaJl4F5ONTGqr9RuKzK9a3h9Fo9P0DUcuAR7BmHp4L5v9aPWHSD6B/QtjfDGdLpXxdUtlnKnXMitGVyV85pWjrc5+5qK67qI0jmUQZaam/C2lsU5/LmEGQYinEfDnX6AECKjaKZ2aFu4XgOBaXvquIP3ri+Aq/FPJb1KC9iUF+B6RMjMigec4va7cpIFgAQNZu+kodJ9ApgaCa0vb0ZbxnjmWODdkmKZ/1CayYXL36eUf6Cn2MDvdarssXbA9khWgO9CNYSeMW3/mwsD7TjQCGs1IMJsAI4DPDL/UiQSO5mV6nyu2I+fweRu39NpBEgMJLBEt/3um5F1ugVAPDaV607nP+ASORBvMqqF0SHn2J5Q8nyirLiqxrWNgMEoFfE1nyKWwDE+t7QUoYx4nwULvcT9gnmzlwaka9xG7qRhwTc280Qa5rxKCBxlhcORa9Ys+AgvJOxnmqjG00qAAC8H5xMDnsWiKX6LEOc9q8vnSpnO8CPpx9qAEBpg4mFR1y/Daz8yQYAeF0KSWWYcvPv09zIPKr8b5BIuJKxYDHy1+jGwucAcCPMQUq7dRMZOamAKBEettZnc//r8/BafqVeyeUv+j2UbsSeobgPYV1uJ1LvRZPLe2zP0kHqhmk1/QkJqC/0n5tI5iEXk737u78/XsXnYAas4iH7+s5rnCeUvkgk+dLWwmqEW7X/Rm9cfXigVyqFPLmlEX9V/xb+2UYi4WmtpZc64rayr6V/KZy+5ItqgXK/GLqGjscMUXs0ywZwk+UFwzfhTlptUP4twwz2rzd+bi4BHwBIwXlgFhLLK/mfVRfr6zcdyGjPn3CKXYjFl+VcHOwTvJ7/3M7XVl9esgAArUzO0gwlcLWRj8C6D7zd5Ibx4w+p0/w3ja++qkIgLYVFA3+NjfuG2gKgr+/wnyYyfP/ZqS4Vn3as+j+xSPcKJyRiffVZv/DyuQnf6VIACkpMZO3jnAuIP74S82uuU7BGseCg9CGJBn9eVjZXIVkShX5DOlOWfa8AAK/L7jXbrK+GPv8GBiiXOAFpjP7cxnWyL1gAeJmXUYuHGO+I1zHT8Shw1u04bhKrvSDqxrJNotLSsrLCx/RuQ1q+VAEAeHsUHo+PdnJLi18kssqb95S7y+CgXw2A4xqnaz4VAADl9Z0EN3CXDbM9TmR5RKXu+HBVNgCakzOPy/7Dj3csQlvgz2oPcEXdA5Zo52Mi2OtbADiR+1Clebs2fVKYBvmecAjuGC+l4/zSv/KrL/rZq+FqM4e7DSDNPuEH39+QgEM1HqlYb05z7UmUKER/QpfSqEvZvTQS/qmlEs8V4LTeO3F26S0cdzJJuqitMGRpnTmochG/5L8KboAZZmH9tPbxUIcByp7HelLOZ5xhYUQ9COHfsOykPETmUca+YE3d2VZUOc8qhOKg9n8YVuYDACk4qOJY7dqrbcZp5eUFSfeHUUjmWNr5WJCzsaGdgJdbEEhxdlf14+ba+P/c5/EvWLBrysqK/iq6MFuJM9kAgHYp/uAfO08Ek+pCY7sVBYPSXfj3x/gNl0LSiHZvNbbbhFhQyIyfKgCAJmcwVY8Ny1IhxuVMbJiTsLN+U69oY9z2wMz+c7ykvwTf4DWHHfrt1+2IEs3GkPddlnt/hbJmYC4cnHApBykMSMluFOVXzOMjtBTtm4d84zAmo/vyK64YX6L9byC6xT2jsjLuNcbZFhELRhXxKwA63G6s06syqVf8vPZVK0N5ne5hxRibErT1e5qLQ9RyBmuYvczD/xg5K/ZlAEDre826deMDEVqNfuNSQ7+DvivkWVFLhx0wh34mEmQ3Vc2fHzOVNI6ZHdCScGFQuD5afgCzpEJUdJpxnsXvB9K9kWCkBfVb+lamEgDQtxfH9RNrkY6Jd5/pW0+YX3dR2nu3m1ChvJ5UAACi84Xzt8wC2PkzDC94QYxuQvHWWgNhAaCfZ9Fz8iKcj3ilo8dq+1jUiqQVfCt/Q9irO8aPH/OIfp/1AYAUvGhZNMnJKz97jgS3fJQJV0qqEOvi7tQBJGDx0RWdtan6Mq66OvQvJOC+NZID1FpFGR4B91FwfhCyMyyTkl0llc/lNdVOYBLBnGDnxu5hjJN4s3u6M4KL9xRUJBBsqxEDWA3yHI97agTlPRWWAj/dVVRh6VI7QD2zLNZI0sf3PUR/WNk+9ogl+ugGCYVwE//mGpxFCEUZ+1gX5iNcPxMt91DuJ70kMF3PizAU/R3udfoAwHAfYb9/vgR8CfgSSHEJKK/4a5uf0Ec7sSNKS/Eu+c3zJeBLYB+WQNRvvwlg5blmr/xcoX6rPqsSJoM3Q3nLVgFOdlP++K6r6FSEa07BTw1PSDbhBfZjryEBU7Bbg9qkmDk8ISNkCYR2RVWP6huQt371BDw/waed9LmmwRKLW6xKPYFr7F7MB7UzLiozCevHQ8o+0JMerBYBHFrxsJjAQ5XcGGP4N6kXQBq3Up3XVrQA9wH/G0gJ+ADAQErXL9uXgC8BXwK+BGwlAEuWvHBE4iaCk7TEdq4PtoX6CXwJ+BLwJdAPCSiv/B9mL9dC35m98qtKNV2HC3UOXnL5q+idqUqQx4GNXpL1BJTRH3oNCdgPkQ6LrHnNa34M5X4DZPj3tozeM0jBQoU3wvjlrK+ZTCNsJf5+YuylG6HtMI+uBgnein3RvD2vpWY25ngzwPrMuP4C4EB/ngIasEkORl7bJYU/18sle1PDwSO6e1/Qh0VMEBhjX4QZnYeoB88Oi4mS4p3wAYAUHyC/eb4EfAn4EkhFCfBQbQiRxi+9PWjf2zB/fgcXyqfg9xz3GuKk7XV160+mksyZgr/RBwCYR+NwUqafxpeALwFfAv2VgBYhAIoL5xiBqyQ4aghZPqmiEyFfoQZGv7frs47Dk/89eOHkLm4PjpI654wv5+bfqfdpIQHRnxcyOzrOPnIRUaLx+J8zCeQ21c7Ea/Y9AHpegiI/0y4XGPRPhKxrYdV2FAcCMD9ubStZ8FO7fCn5uwljf0JbGSI84SW/tXjBfdpvuc1r1mB9VBnTRvl4XolIwdJ+uz6gfTktayZJRAJRODkknE5/bBupICUFPfCN8gGAgZexX4MvAV8CvgSGnQSEsdoNrOxOOh0l8duAywIYleO+uBBvTsry0/gS8CXgS2AgJJDwyk/ohlFSR6VeyVe5A8g1CPd39VCF+3PS92SFBHRS13BLw5X/CBhVQWrXAFDo47bcrunkrEX2AIrqBz8b59wlEZkuwCu3Jf9MSstNYe7v5RYQpgStvP04228E0LGsDwBYPR0cKfdCBtm6/n2O/76hdcwRt1vyCNgIhIdjZIHgYii1CLVIxqjJWRc4gQraixc8nNLyHKLG+QDAEAner9aXgC8BXwL7sgQ40Z8Ull42MNJ3AeEvhhUA2P2dfQASFhKZ8XCkPASS9nXhba2goqLYP7ididFP5UvAl4AHCbxXTw7cS7KuwwttEbJrFkhfY/95YATt+NmRFSRG3KZ/5Y9W9YIc7ChIprI/WCH2khUS0IPI99ksMTZ7Qg8C10MYBJBUxAGwz3bQTcNNwvfpi4D1zFNtxZUzNFcHjUMAfwehK30PmMiNbeFAMykv92QpM7rl9pwgD7FK6EKADUcKCQUJW9tWvICHVvQ/gwR8AMCfEr4EfAn4EvAl4FoC/OW+vqHlEQAAs+Izsy9wMVpkFyJUYVQnwWuR9wpjuERcEF4lrHuG07B1rhvvZ/Al4Etgv5fA5rrME7D33A3FIfpiaBAJ/LURz/3qSWVdKzRzf/7K30vIA1BqfsBTY6/ajii45x0T6t7WH4H2EQrSP8JG/KpJoU7uOx73bVmbcTiTgwgxSzj7/DeiUVX+Dy+ov8kv60TYwj6XBLu2+CEB7SSU+PsBLbWnBhjbgF9i8wX+/F+DBPLyrwqrmvdFn373UojPYXRv0P8KC4F/kEDglLZ5Ff/U/s7Tg4CyvXV+VSwCkKs2ICTrATvfPxvjcAXWzMl24aVFbXBV3zBO7AMAw3hw/a75EvAl4EtgICXQ0NAyGxcgEAKROEIgNSwa/RTX4weAEzwaCAS383aEwz2ZkkRPwaE8BQf3mfiTKIZyu0TJuWVlxX8ZyLb7ZfsS8CWw/0rg7dr0SWEahNJMD4EisU0i5AYWCP+FRuihPyTbTwAAIABJREFUDP7DkMwZnP1fIfUj9FeTQx3/o0krIUIAYx/RQOTM/LLuD7xK9O2GjCMjcuAp1PldlPG1JEdmH1259xmtvC31mXPQrlUK0aDxU9pIniAjOosmF5F2J23wQwKKpTS6afVxASr9GeP+J/j3w1wdcSD0HxTQ3B3vLQLochXOOGUsoj7s/0sZW9I6v/o1J/Ifbmny1tVMRAjEECCos2AdMQayGY3/vTsiyed/VVT9XL/6i0sEyAd/gHX4M8iYR+XIcloeBq8N7Sn0owokSswHAJzOIj+dLwFfAr4EfAnESUCxAljbgnBHbJHI/M6DuL7GoXRpeXnxeg95/Sy+BHwJ+BKwlcBHDWTEHpb9GBJOwR72BkvrnKk34+c+8jSc/TT2onzR74rSp0UIoOwSqIhLRS/2tg0xJNhcNwJuCFIDf9XU17t1beZJsiw9BOVnNMhW3wBYcQdh8geMShfD2qoYyugotSj2uhzsPMepSwLnNYAFRAsnpZsc6vy12/YOu/Qqwd0GjPscVamntW0lVdWifkbN2f8b8r9ck78CfFP6IqxGLm0trH532MlnkDsU9etfivVVBBkf6LR61TKGPou1sqJ9zBFP9odbwGmd+2I6HwDYF0fNb7MvAV8CvgRSRALP4UXkw48//S2sT8FqTEd4bxb7hEmBuaHSwle9l+Hn9CXgS8CXgLUEttRlT2eU3YtXyghlkbMnhfa+rOXg4MBuOetOKHLnQZHYEWThWd+v7NnK3QVwYf7xpIquX2im9vwVfVvtiHFHVe792I35vVnreHlb6rNvioUdjEYT2M2yebSVi0XRBVTiQboRv5+iQAAuIhAoQEg4fXx+VY83c+zhNtGir/uYF9difnSD7G/GrpLq/+O+5rKccdDuklCCm8fITfUHpveEfwuz9lIoqcr5p4AHlN5LI+GftpZeCks4/3MqASd+/aKyooDNNkbkW9szwi1moRmdtmN/SOcDAPvDKPt99CXgS8CXwABLoL5+3Y9wf70R1fTFPHZWZztMBe9A1KDf+z7/zgTmp/Il4EvAuwRAgHctFLRr4L70mjSy84xJBUSJ425QwPdAqZiLl/HHttZnz8BzMPf9hm4unzU51DVgIKUegODuB6ixEfvqD3BZH4OX0GmTQh1vGnuuWCz0Zj0O0OJY/voJC4GFsEio8S6h/Tsnf92PZLDJ7UWhV7gLAMLXgSSS/BL/PIUgfktEr/vR1+pbMGazY9ZwjOwFkNDYkx68ek9BRYxMcv+WrqD3CqFgZCaUd+56c5ydX7+hhJ1YtzVUDtf4YIu7meUDAO7k5Th1bnNiuAtszG+GM6TT/ZiUjsXoJxwgCSCUTSXOtbgLAvchdBLTdoCa5BfrUALf2FSbG+yWn8UheUwsCyMdjMqz24qrn3RYzIAla2xsHBuWpULclc+ByepEzKsD9Ac6DutdmHv/xqX2JVxuNxz23bHPTp06FSG0zb/RG1cfHgxLnBPgW/pUsNisaiupRHxl//MlQIjJPPk8HJRP2jW32rN/thPZelmXCAv2OC5hM5zO6aHsnxMZ7Ctp8Mp+C9oK8lHy1KTyjhna6/3WuqyFUPRv5v2AEr1YM+tXQwCSTXgZ5lwny/IrOjjQOWCfXqFXOAgAO0D53yqxztOProRPs+DTcxoAUH1HTuuY4tQVYMA6MgwK/uaGujEsLL+As+oI3p2oefn9PemBhSKlPm/96glEllYh3akcCODpMXfK20sWtAwDcSSvC/3y62d4NKD3Y00s90wmmLye7LMl+QDAAA2dDwAMkGBTvFiF4ZTShb3p9CepDPT4AECKTySL5nlRNPbd3qot9wGAfX0EB6f9Q6kge1mXPgAwOPPCWItmAQB17pO0iDxlQtXejzbXZc3C2b0RGt5IgJMroOQviQEDDdkHyzJ5Af/9PZR1K36Du9PAfnEKvaJ4kq1pwY4pE0tJq1nNcG1AzHXGyQoRqIDNyw913Tewrdw/Sjd/3SdrIrT32l1FlyUQL+atW/0jRAm8CXOmu7U37Syvoe6Gm4SVUIoSWeTWr18BXwjp4euvrTf4a1+e/Z8ZPgDQfxkKS/ABgAESbIoWq/qBRW7n5l9o4pZUt/TwAYAUnUgOmuVF0XBQbEon8QGAlB6elGmcDwCkzFCkdENiL/qMZHBln0i99UQOPsrN7NHwB0dKnfPGl5NYbPK3akmuTLOehTk4t7q6EQAAFO3kftz9gDxPAnQqiVlDbWnInI2H0uao5cHXRr4CYwverRkxvjcgPQ/rq0MHqp3J7fW+VZrxdV9pPQ8VSckfaLe04t+h0O64HmHwyPPPB/Z3Ejru1y/JaZWwqlkAt5vDkkAYvBNgwJK2ospN+2PoxWStGh8ASJYkDeX4AMAACTbVitWRxuiYYFPe1cMHAFJtIjlvjw8A9MnKdwFwPm/2h5Q+ALA/jHL/+8jD+PWSrCegPJygmHQT2omX2tFmBHpb67KPgSr3DJSXLFyaC/IrOh/ufyt0+5gWUYCwk+W0zrM1030jKSBy3AmXhXlmhIMGoGJQLBWSKYd9payopecKzJdjNWUWc4Nz2VzfdsiRK/Z3hV8Zx6hfP6HyLzGPj3eq9KsEinATZNyKhcdgZHEuhNociYYaXt0aDi7xrQG8rRwfAPAmN9tcPgBgK6JhkUB04dwXuB58AGDfnX4+AOADAPvu7B3YlvsAwMDKdziVHjP5J+Qb0X69DcV6GhTsz/T9NJDyvZpGOmdMCOHVN4lfzHRf9Rl/cJTUOUezQDBEJYBSJJdPDu0V+pMPhqVCEru9bxcF9Dlnfe0siZGb0JGjdJ3ZKTP28/ZDjrxzvwMCeBjF5poToOz/HNawZ0J/z3I4yPxFf5McoOu+OvjwLXFy43JuWTOJMum/eRQOLdICLzcabWEFLAGW+JYADiWtS+YDAO5l5iiHDwA4EtM+n8gHAPb5IdznOuADAD4AsM9N2kFqsA8ADJKg94FqNtePOIySQB20hFMVZYHQ9/C/r5xc2Xm/1nyN9E8hKVXivpMHiRz+pRYWb1tj5tieCL0Nmc+HghGLCpDs7huZ/40cBHEs/4R8ESCReUdX7H3W2I6tdSNOZjTwCPqS4XMAJGGUNq0cmdOTdgpQmcPlAPl7JBh4O4HbCVagOTvemwNl6gbMI+56oX6MPNTaKV9IqqsB2gzz79EVGbmtmb8ilF0Od5UcJ72Nkik+i7n6G5BPv+pEgc9pXp0vMXo30nIuDlXMPsmiE3EL0/gAgGfRWWf0AYABEmyKFesDACk2IPtBc3wAoG+QfReA/WDCu+jiUAIALpoZS+qWBNBLHftjHiOBXp9SBkZ9TvB3WMcyzdd+c112GS7CKzQXPlWpILvw3zKimIyGsoFHXtYB64BF+eWd9QMlT7tQfvo+4bX0iwAlpUeXdzyutefduqwxvZQ8ArPp/0AHBsRSYaD6nmrlcp/1AEtbDTleqDddV8zOKX0P8r+mbewR98S9VAMIyNv5/mVQ/GHyznL3N+Z/7GWIkkEuthtL1XSfPBhOY0u9RGYZuW7VQRk0+DjW57E6ECDl3W7t5DIUv/sAwABJ3QcABkiwKVasDwCk2IDsB83xAQAfANgPprmnLvoAgCexDatMev9+laCNPYUOpkOpPx3KW1Y0rN5D6ayzRDPl39yQPoHKQR4W90Su8OsFAoVlZ0CiIb2yPVACe7s+67gIo+AmIN9EvTuCLDzr+5U9W7X6NjdknYU+8XCE2Uo/CH0fcMW7ACcyEBYNbSejODhA5MjFkyv3vjhQ7RzO5YoUTGF/GXmDBOTC1sLqd/W/f7OubpSczk5qCwee35980/Oa1/wYc3MD1g+sT0w+xr5AZISFePG/uz9zyKhfAaALMyKVthdXru9PuftbXh8AGKAR9wGAARJsihXrAwApNiD7QXN8AMAHAPaDae6piz4A4ElswyqTxvAPZaQ1SMn536/o/D/eQa7kE5bGXynzlQ4z9tc0Qs6fEOrcqQlAYdGXAhcBNAA5IP0H0j426bCOZ/XM/GbC4mb8HXJWSSSt8wGNxM+YloMTLEjSrUL56d0SAAK8wdI6Z1qQAuo3QxnK1VuE9hZNLu/ZMqwGdbA6w33YW2pqAbBUYH58gafq69rTe9eRiy/r4H7oAFkWSISWxqxFkCbM6Lxd86sS3DEGq8mpUg8HTtJp8HmAUROV5cVD9jEW7CNJJDsiTD5/V0m1sh779cHlIK8tE9YuZJpWDuq7C8BCQb/K3c8y+wDAAA24DwAMkGBTrFgfAEixAdkPmuMDAPo7L61qK6ms3Q+G3e+iAwn4AIADIQ3zJFvrsyrxMl4D5eOG/FDnr/Td3dxCcmh39p3425mqksI+DhJyoQYSeBUNN7/voXQjXAZOMvrva2UCgMgnchpePlmHXqk31mlk/rchBQxLlNzApMg60hvck1/V8bnXPvj5CMlZXzNZipCnGWVBvCifixflvxjlog/5zJVbKJ47YNQ+q31+ZcxSY3+VJaIj/AkyORxz9o+QwUX45wpFRjzSBiV4+V/ArWyS8qGupSh7eawwWGTIGfLU9oLqXUmpYD8oxAcABmiQfQBggASbYsX6AECKDch+0BwfAPABgP1gmnvqog8AeBLbsMrEAQDYxt8Ks/0LRWb7UcK9Fbj8hlT/ftJOCZvfn9B+Av/9xZNCnSvjwIe6rDVQWKqUvzF226SKTihH/KE08XNDCoiy3hxBO888soJ8OawGcgg6k9eypgxUkHWo+j68Jl9sRUyX07zmMhDS/Ymz0mMQ7wQT/TwnRHZD0K1Br1IDUiCbA6OVP9Oa23U2OWtRd7IaI3A5+DwclE/ywiuQrDbta+X4AMAAjVhSAQCYJeW11PwA/1qA5p6EyJjfAdHLSK3pQLERM5N+SCR2LwlHGlpLL/00ad0ahLqB5N2Cg/GKWH9woIUzpNM52yr3p4qkRy7DQXkJjspDVXMitgdp38E/TWEabt5VdFm7WX/zGleNJcFAOboxE/m+jzJGx0ySgEpiAfwbiP1WyPShbjly5575l35hJzsRcZNdHrehAfPW1UxkEgkhCOrpQKPBZkxH69QesBHTf2JzfZTisGqdX8Vl4epzEgaQE+EEWbAYBZfggPue1oZonNY2zLnNMJFraO8N3p0sX7dB7zcjHYzKs9uKq5/UBMj7LclplZho8/SyjxIAfYkXmjcQE7olWf2OzVGZFurXthqfGv6chPBXiFs1ptxkAwDaOGNOnYt1Nhn1HqhfI1obmEQb28cc8eRQhDYyUexw97W2ADAB6G5tK1nw09iCQbzi3GCkmFJ5gXGeQw6fQR4v6+UvXGiK6eiaMymROAnUidiT86IvH1gitBXl/k2WyB1fjTniEafyM+6LqDfhgqOsF0qWYW+bjt8PUtjMlQ97JKPvgdZ8gyz11lrtkfxFK6M3XI1XrELsh+NjYZYY2Yt2fwQdBczokduSca4Y9uOjIKvcGMkWr49CiQGBGV7f1rWHA8+43VecAADa+kZfy+P6C5n1Z1/1si7dkgA66Z/jgwDzPictfJFE2MU8Trd+/gzUXue4bS4TctP6HppZSoh0Kg8cjvl/PtbdgkmhjnWiovgr+9aG7CvRz+vUNcP2Yt79fFJF15/NlHK7JhmIB79G2XMnhzof0/I5AQn0dbxZl3GURAM4l+ih/CzAeRQHKij1ScGfkIzOKycXEdM7kF27/d/7JKDdiyDv+DPCREixPZqRLxEl4Iz2wqrNvjwJyW2quRbr6BrlJIJ/Pu6KodaSKuFa9CqvnOZanFdyI9Y5jHiUzwcAXArTBwBcCsxp8qQAAMqlsrYAB9Mf48KLWDQienC/SCT5UiM5idO2q/fHwavbDACgvdIBQTmCkB99bJ/GPuAgb0Vjz8OF/hX9b3nrV08gsrQK8jhVz+JqJQOnshtIAACyOBEHPkya2VFO2q0o44RuQ/pKowys+moFAKgkNpHrsDlUO4rjCqIlbPLXth1y5Aqnyo2xbUPWbx0AoPQ7Q/4NLpCX6GPNmsqxn/3mcxRK1004IWc4GWu0YxvGuwLg2LvBbvlZ5Dkm1jYBkGG33qOmjCux1i/oUxytc2Gc29He6/sz1nbtEv0+IACAGrN4ES4Qv9UzgIvq1/YGGpCK/j0vFPMZ5mn53IX8ODu4Pha0WTf5Wi1pLV7wup0crACA0S31hwXkcCPK4HXHkZYllMvnqUQWtxVW1utfqFzNdwUMYKvawmm/dKuU8/bkrVv9I/gn3+iovVoHGOuEJrda6glc8+9QyFHcdUsF+Vvf+0fujvf4eF/rZLzRjP+FSfeS1vnVr9mNFf99XwEAXO/v6n3A9Vg4kVky0rxVP+L0CJOasA7GGMp7fiTtmDW+nOw1q+ethhGFMgus4sMXJdWLixDgtn2b67JmoR0beXkiEj87kMBY35b67P/G325Qh4DtJFJ4pu/f73ZUnKUf1bjme+lBcijO5LuwP2xuy+2abvdifUBT3TESkZ8BSJoJ0PJCuKPFojI4q3UYplLO1donAAAobja4L3zZQ6RTdpeEcPYl79ODDNFSfQDApXh9AMClwJwm7y8A8M0NdWNYRG5xo8DGtQ0XNmxit7SOPeJqt0rZYNctAgB6SWBOOpHBKGqu/Kv9Za/T7sC02AVRtVi4HK9ff3SkxIkGFLKTodC2F1ehDKiDhm8gAAB+KWPpkVWobJ7thV7Q5mholQ20J3Cpk8uyGQAQoYHL7EAXszUAMOapiNQ7x+q10Zh3yPsdVZwjNO39Qes3PyDX11bAeuNmO0UkQdbKumY3Y56cA0VGJbNSD9kESwbTvao/9ceqY29DIZzbXlw9KGRTyQYAoFRezTLkJqwbWD3YKNB6QTK2vYcEzlMuMx73Gsjta4wfZLcg9jooGiszAEAK04k4uNc5jbesTA8lVjJdDp/Wq/iepuzxYfkBzL8fOD3TohPtwdbetDlOQQAVZIgsx/ysciXn+EbthKhDTi7XZgCALNMzJCr/FnI/z1U7FKsEdmNbUdWv7cx79wUAAPv+TAw/N3E2KstOp4HjsXBaYH/SmYb7Uyc9PAFI3Sipc5EVCLC5LvMEgOh3Y00dbOa/76aNViR+vBw7kEBf15a67OmYf/cqrP/qOo4jBXTTLj+tuQRiBHaEHIJUCqBqtAwU5dbWPH7LxykSai1asHZ/l7NgH0y6Yq7cGzMiz2Dd/lCTN9b6P0ggcErbvIp/7u9j4LT/PgDgVFIu0/UHAMhZVzuJSvJD2PTHuaw2LrmmFLaG0yqdXtiGou5EAIC8g0vKZ1jcU636LzItymuuWYh+3+z0RdOsfH5hRhmLW4ur4vz4eHogj+uB+CrsozBZhQWlzoxVPaThWkC/UqIJxz66Fa/Ls0UEJUrYGSnwsH4z8zzujL3QzSIFdq4MQgCAwa2Cssx+zTvG7m/N2zvXDjnn/UuJfkNxRrDnpXAEXYwL/ve8yt2ND2B/56jqggGjOkICsfY6BQBUyx4oZGyxK0VIJJhBZEBOJgCA9boK83ws1tt5XsYb+85jbb1ps/PSwiGvew3yfQKQc7rVq4gIAODAJMb9D1ij33Dddj7XJVLQGwn/1RhH2WlZ0bl3M9xRltrlSe76BihL2c8AmtxuVa/Q5QNWK5AZwqX1XRbt2q7/PdrnFfDxXWIFAqQ6AKD3WXbT/4S0yl7DFoHQi1u9DNkXNePfgAbMwf/eTgKscBTrfGs3y6yEDvcbjHmOKOSfqMGb60ccJiGMWDbt/L0VWMDN+APhrPOwAU9H2Rn8pRgkfA8eXdb5V811QGlXfdatmCs/UeoS+PvbgQRaG7fUZf4Y85b38U6UdwHK/oyR8HnHhLqT+po6ZIOYIhXnNdVeQKiMEHI0s+9M1YG9Ju1UrAYk+gJ+zo5I8vlfFVU/lyJdGrJmJOyDA2ABkNO0pgjru0F/z8cd7EUnVhtDJpgUrNgHAAZoULwCAOoFhnJlcIKxaVGF/u84fDZC83wMZtpdeMnKxGV2FrTQuVgA/2G81Du9vPC6hqruBACAkAh/XdP15XMcfHfgT2rsUN5fSkK4iEd65MhUTdkd1VR3VBqJPGl0l1CVefIyzuUHI7L0MkkPK/5ykky+TSJ0jkTpbPxn4ouIA7+u/pIA8s0yrYfdg/qniMebfohxbYGJ48O83XJvMJhG2CnwVy6ETE4WAx3M9pVOBAAI66fkb/h7kyxLzynzrU9mF+Pv30pcPqwLF5Xi1qKqe62WVsr0m7FuzLTPsBF+V2uvNl/w3/fp+y1FpEJcfOeKX15ZF3wxCqCgYO2af7iEz0JdG0UKHDevh1q/UQ7I66Go/Su2tvlcZ+xIS4XdIQAA8Oo3uJFeKZo3Sv2EPKz4jQfZdmWNhOn3FC4E1eIgJ2GODBIDcjIBAM6ZAhBglI7nQMb+8DfGpDWgKn5JSguHpXDgR/AvLEW6MxLlzrqw9lbi8r9AG0fh3gzZ4fdy2BCdK7JGwvPkDe0lVXEs5Xr5CiyjOLDYg7KU10D+GecM6QnmBKQI93/mZGMJ6xPtfBn5d+P3WXFl6Ma970whC5D2CMG+8AlilU9B6KuPzGa61fqO5tkpM3DWBNidfK7zfS1dipyAc+0C7P1nilyPrEBZrR1m80TQzp2QXX1EDjzA91W7fc1J3akMABzQsqYkIFMAX31zJyYTmPdD3k/hXrFJDkYUdwe7s9GpFYvVXtjf37bUZ34H8+UltD2HssjZk0J7OVeH8nH/eUqCD2Jdq6CuIOSfm/rfqycHdpGs27GWZ3PiwMS87BNU8vNJ5V2bOBBg5+9vBAkwvx6EpcIcPfjw3gqSsXdk1t1IOzMgyaU4i7azEZ0f+P7+bkbOeVrOT8ICwVswV2b38ZIocesXAfzblAD+qWA6XPjYIn5+xFmiOq922KXM2bR6tNQtPadZ7/KHOrhHlML6DABL/z/1kZI9hrsKt9bQbWPkuraSqmv7X8P+U4IPAAzQWHsCAEDKk5fWixA1iS9TOCBeoQEWsvLrV/zeI9J6o9m8av5JyttLFrSYdncI6xa8dOmX9cPYWAuFZu2bVo4kBQs5IaDy5TTV/A7AwC/j+giTXbwcXWRpqvzcc8G8He9dDxktMSpGdpf0fgEAcQeI4VLByPvYOEut/PqjPtxN/MKsV1JU0Ad+2sULFBIW0WcHANjNN9WPVL4Jl54KAeh0jyWDbor2W5EbIXydVZmts2i/V6Pfc9z2WyFACwRhthbvK87XJy4Xq3BoXiWc51E+Dvgjr0C6g4QD6gAAMAUflLzkmraxR9xq6i7E18in7/8CGidMyMmIuIOXkFfR9hlOXE+8brfJBADi9wfrdYbLxrmwxmq2enHnr/kggJr/VeEC/hKU8OWurzuByjIHL+NARlzs3+lh4Slm1jpW+6LdnImaSPIXrXPMZB7dJ2qk7sAy4dhxcsS03hUY81DC/iJJS3Epvlk8F/UXY+O+ZnGhjhZmDLMVP9fYvyOMzTCLJW0LANjNdYuzwM5qI1UBAPMLs82+wwWPvSenuQbkpOQ2IwDIQ+jJgcjUr+Zd+rHXde013z83kcw9XRnfCYeDL+Lc3pbZ0TH9yEUkjmGcK+FSOHsT6jhN6YrHkH8KxwAJbMBlWd17uWsBpbu43zfWl7oXKu4GdEV+RQfuECqzv52/vx4k4PmRZeWkwzqXwO4xzJ4jwS0fZV4PgIOX96+0iDxlQtVeU8DNqxz9fIkSMPJHqfcCug3z/5et4cDj3JpWIRJladfhTL5EKSHJIe729XGBm+wmrBf+SBRdHsz6Tuiwwwr3DQvfH+f+qC5un4TRoQz1yXwAwIPQnGTxAgAIzVpUZa4OJqeLnJjxm1387C6bQ1m32UUXB/YWvPCfYWfOrowHwIDc7rSncVH9UWzT4b62Eju7vbA69jJgOnYmSik2/1hEAlHe/gAAYDE9Ca+M3NUj7mXVlS89Lqw5n75/Ew6ihXEKqc2GaA0A2FsQKLJQFQTunxh7TVT3YmtfrFTsNz/kcalb2T72iCW2nBle+91Uswx3w/8xKFOmribG+WZ2kVdPWGsOgCjh2xPY8OHvGvftZJJ0UVth6FUn+5pIIVYuSFYKoZOCbdIMCACAaA7dLDzTbn+xVMQdWkCAl2Q2LvnNehNTrPOvSEA6y0z2pvuihXuSXoxqhAD2FOYb3B3iP8eWYQowHOZcBVP0JWCN3wWQr0A0bGbrG/3v40+wmxMqvwJY2sl1idYq7OHW3L0XidyMrAAAN6/WZm46KKMGwCqPxpPwpSQAoJ5rXHmdEz9+nIdCutTpq9zoptXHBaj0QMKrm4U87IbY6+9csY5IwUcwB9/AvvdDKMhbEMIPUX4SPzWcXnYt9l0eos11yD+9vz42WZAJ0jUso+Na/grPX/Hfacg6Fs+b10Mu3SOlznlG9wE7f/84kEAFAT7EP9vQt2M5qSEH+ozs/17l5udzJ4EouesKjAEfCzHRqg1flLsah0/qvKaa+Th76mIM/VH3s/aiqkc99dLiEcSNW5qnuodxJh8AGKDBdQsAiEgteNM0f1Mnyr/WFYXQRAo8rUfJrC7pQ1k3b7PooutWqcjdUP8dEom8ZDDltlTejUM/el3N+ABlz+tdCOwu6Z4BAJWB/C7UdaHhYuYc9NAymiqk5pdVMwDAFeiC+nPWrz6ZyvQR/QuppcxStd82QI9xrojWNxbrbjM/wBjJECUTDeNdD4KxSjuCMS2P9St+fDhDfT0JB7K6uSg+4W4PZazXKwBK3qgLv8PZLixfs/u7zSYdAHBgMaG1mb/gk4j8KBSNA+L74czdhecZ1diYlyb1YG8hk7Qy7EwjzYEHcwU4cZ7Gv8Tofn++tTc4y8m5oviOExrHhYL9+bW2jN4z9BZYMXk1r1kTdUGIVYe+Wr7cC+eHGShrAeyazxNzThezunNaam/FrV/1445+3ArAzP0hFQEA4f4Mk1ys/aWwLrvVzbrMaak5C64BMIXWuREMwcvb5vpvsmwzAAAgAElEQVSs22CKf1mfKT77xOqFPGpuzy38lqlgkrOQf4YwfIj8wS6aHOpyBJTq5Wrn7x8jITREMVDcTghZPqmi8yqvoQndjK+fViABbgGzvnYWkCNYO/ZZ7mEucTfV+7sz0i7vKCgHX5X/6SVwwIZV46RI4DkDn5SrxwatvGgEGS7//zIBYv7Wm06n87Dh/ii4k4APALiTl+PUbgEAYXr45AKlPxcoPY8D7uoTXfjNSDKGsm7eKTEAQFrxrDjtq5LQm046bqKI2/qqxpWthi95GBwD3Bf1M/z7XVweXgsEA03G0F9aPq8AQIw8hpKDdZdLe1cNE2GILnr8xW1vRtppogNKTALo/iVXpNig3m5cEuch1Nl9xuambL8puQQvezVO5hpPk72p4eAR3b0vxBEHWiiVUKLOgTIBc1Q9yZAHszVFKarBixatiJ+7FhYAah4O0hgtNe6EGTd/GUuIdGElByFgaDHmTmVqlS7pAAAhz7Tmdp3thKxSOMeVxhoikNh01G3MdzEA4IxrQmuKUHl3GZfZzVkmAmJ5W+xcqcxEZ+o2Y/LybGEB4Hi8Y3u7EBBWLPKEe0UqAgDCs9Wry44ZeMvYMoAJPMTjoHzx5vFcoedLkd0GRfkKK0V5S0NWBc7zFSqjPkNYSzJ3ckXnA6JGqwSDWQjHq+yzX0MZnzs51GkZtcOs87wshPO7CVYIi6KgxZ2TyjsQ7Ud1FeBflM+Au9TMQPII2vcKHiOuO7qiy1EIykER/DCrhJvxB+W0W7Cez4h27Xkik+tb51e9k9BVbmm54z3OF/VH/KZ35domU7KkvbDyMbfn6DATZ0J3cpvXXMddBg2WqR0wc7muPRy8zRJ8hkVvTnewSKLSYkv+IzdWZcNd4B765wMAHoTmJIubSxMvDwf1ciwUI7Oy60uL9eVFrFQPZd3Rvt+Cvl8RJ1eY54I1f6qINV8kfyPxSF8aZs4h4GQgbdJ4BQDyWtaU4SpZF28O7v0V1a1SJrQA8MjW6kaxGTb9fnRFRm5b5pPYQE/VpohCBGcSCki0xpDek1+cifWBaRhAbtkSlAh3g9FdXNwpksZlIOLbwCvvWoAo5UlYVglFJBsAgOydKy0C96JoA1ciSsjlTvuLC1EDlI8yfXroVFUIbwdFI/ETAgAWoJ5wX2yuLYSbUaPeWsNtXOZYrGtK8nRzXWhdlde85scoH+FbaUasPf18JYYclmKfXB4vN7FrlkkUAM8kVMIxM3F/SDUAQHQmurWsM84pNw8LTteFl3RcqX6rPqsSytfNikJv8KE3K5P78+NhAeGV6Ua9v74x/ZbG7MksQmBFSQ7Eb7ci7U+9tFPLY0cK2J+y/bzuJaBEKKHBxwV8WRzgewLOIkuEPECcI2Tn+5dhj+NcUwrJqnLuU/oG/r3IirPJfSv37RxRItgn0YvjE3oSJR4FAvY8k+S/8t+lCPkPuGHytFMg30MtSY+53OEiHKHBC3YVVXC3Gf/zIAEfAPAgNCdZXAEAAmUiurE4v6QaGyVSUERsnENZd7TNJi9dD+MF+VwnstbS4LKWYHoa/U2JIhCWgi1fF5a9n0yk1isAIL5Y9k+BEisYYmZUEwsAVy4TfXJPNDM2U2yGWb8fxwY6Qz9Hhf1WLUuewIvPmfq0COm20C6smWj+i60uzC0AxEqZuXWIkzUnKtPKLNxJmVZpkgoA4PIBy6oLncSV181xZ2Nt0QmxpZM7AIDzg7QVV85wuoe5OodM2u5mjxMCXf0MzyRywYAchBZiYgDAe3xo8BkkAChmvDCpBgCIgRt3lnXGKSEscwjjb7/VkD0zwggALhD0qTwud6azjuoJIbLbbClyXoBx40iYk+2ZpYHZfhWUkztQ3teEyWd5Mf03lm1HCtjfPdLP71ACOiu6KBHqLuSESX9fOOcoyer9PemBhXsKKr40lqw+uMiLkOcXAAxGRe/rHAh4MUwDIV8pVSVmyVvkcLiMyaI+//dHaG/lrqLLlIhe/udNAj4A4E1utrncXLxE5sSKjxEhSyNB+SHbykwSBHrpHxJ8zEGqpA+VMZR1xy7XTWsSLACwyG8FmuoKdTcln4qTD9sD8/7/hwcEvFKxx0FktcOrfHk+N5fjWD0moAvCYv1ZTmO3eG1PMCwh/jG5Up/fjKxLCAAQ8gTkISRTsmqTY8VmuPW7ucaRUuhWYXcy/glWFxbuB2YvqCxA58uS3OGkPmMahAeciJCFTXq/eDvyRy/1aHmSCQCYKY+Wc9w41h5cHhyvk2hDxObb7kBCsXuXu3jJbvY4AEM4r+IjD3jZy/Vj4cbNyAQA8BwfWqTwom2fh4PySbvmVn+gb2eqAQBC4I+QnVjzc3joRS/rMRCW8CLOQCpIx2n57XhyvNTjJs/mhvR8IqfdrYX8wz70UjpM9ieEOuG37+2DyT4/h68AqPAP3BNOya/o+qfbkrY1Zo7tidBfoT1vwtUAkWMIsSMFdFuHn969BDQ3RLwgHwQgdQXc4JZwQDUaBvBmjPkFMeJRkPyBzK6xJz14tQgI4G4EAZZ2LZzoeMjUEZ64Ttx3YZ/KwcNzp5PIg3Hukt57gPCtZIkwLKP3MvfbnD4AMEBD7wYAsA1dlNw2xpmtDmXdWrdMOADcx/S0Ci9nIkNsJm1YBC/h6aCmPRx4xgkplr4oN5djLZ/wopjcMY6VZvZiOBQAwLDrt0MAQLjGPLpbmK4ZawAg0cVmIOZbP/tk1aRkAgCoR6jAWdXvBnAxKycpAIBLYNQEAHAF9Dne40wsXazcHBxNQ1MrtUTrCRMAwDRigV39QvcZE7LPVAMA7EK92vXd8e8eLGqclh1Voq9Feu4bnwG3eR7q72nYC/8uv6w7BsC8W5c1pofSjTjLT+Fl49zbTqTeiyaX92xxWpc+nQYA8HIkiZwGn31XRG+b12YdD3LcJ1BmHpTC16SRnWdMKiBKyGI7UkAv7fXzOJdA357I3kaI6WnGEKg8DCCM+m/C6/6MmBk61jyAoD8j/e9FIVOjoUtXAuz8HOG244hDnbds+KZULCbSI6tw3wb3hUlEBevuc8V/eVtv8A63d/ThK9X+98wHAPovQ2EJbgAAc5bp5DcOiyju8jeUdZsqM8oBbm4aaykV+Gjlfvr+chSwyO1Go7Lu0jdx0VjdFg40O9loHF+OdY02I8pK/mgr/mlCs/6hAACGXb/7AwB4UEL18yO3qeZavHhdE/ubFQBgiMk7EPNMKdMFs77bNvgAgCoxt6/pgwkAmAF8nvdy/Z7Zj7XmVmb6uelGqXeTNnb2OeyXlt5kHQgBrYQ9wu2ic5E+GWOsr05l7s+8HK+GIF2jIxKbAhI/Ru9IJx2/1sz9360jo3po9mqExP3/7L0JnJTFnT5e9XbP1QPCQDQJmqwYzzCDa45fVo0RxICIqIsKwgzHTM+ASILBlcTNulETc2wkGomIMBfHDCgeMd43HlH/WWNcAU+8YpR4zQzX3P2+9X/q7WPe7q73nLdnumfq/WxWna63jqeqvm99n/oec2Ip/z4NULJwQmX7wy6GohdNEAAEqTo9uADsXk0KOouLH4WM/h7OXJ8xFjntxHD3m9E9nAgKuBS3y78vG995lZU7gtu+y/LWCMRlIrAHMWges0YUfR5kDk//+EMo+c0SZ/cIxOTXz7mVBfZoyLIGXChwK12U+UNLec1fnbq9ue/V8H1DEgAZmntXBEDTuqmUKXcnpdfJUL/SCIBBbDtxCBK6AHgkAGKVRnO4kt9DWH/TLRGgf6Qh6CFwVrbOq26wEjxeCICBtLrIJgJgyI3b4eHdzaHd6bZPI3CsCYA0VwWn7bgqJwkAS7iGugWAJADqxgS7tSfxvTkxsRBs9oSbAKq8TjeyxDyNpKtd7aiw3wRA4packADXx/EtvxNKw0H45J+Fb/oZfSba7H8V1jF9QjXRU4DpGQLeLb4+HnEf3/F2pHBbMaGqo85NKr14DAA9aj9jvyoLd/yXIyAMhfpIBNYOd6lZZeF2HhBNf3gcgoOR/PFlNT3pEefdNiTLu0KgLxMR+6ttnCks7NFba7+nqHQtVtdxOKPv85qZy1Unh3phXNSN/vidskBEPZVQ5TvA9hAQffuhn7yEPfummq/8ZSDT+ukZIViwAn2Y0q1FFh9csPTToT4FfHySAMjQLEsCIB3YVPIhXsLtwdjNlOl+XUqwBiu9Ch/yw92QAbFgIzfC32ilGQkgCQCzNI7OzHPdzKWbsgNCfAwiAZCW3k0SAMLl4UZhslpf0gVA4alo9ajXuqIlsCySBIAkANzIaLOyuzYUnappyn24yR+Fy/LVqdH6d9UXL8DtbS1Y+qDod6P1AP49gPSrK0rDHWvc9M2YBQB1vFkQ1KYct7DzIzd17EKWAvSvlpMQqQSAm3pkWR8RaGwsHFXUc3igV1kLQmiCRrSz2iqW2LuJRFNgzoKF6HEtFdW/lrfRPs7JYFXFSYg9b88IMHYZ9vh3OamIveo5Y8xgDaM/7UoCoD/oWbzrhgDw65DqZSiD2fZAEABJmCCd19ju/FncDwmEwP/D4h9jh1k0GixZZpYj3gsB4MVU1K6fbn8fDBeAITfufhAAXgLRGec4jTRzGQOgP2bRbteaH+WlC0BC8XYVHHUgXQC435Yo20V/b4fNUryK6vU9BsBt676G4KpJ5IdZGkUv8i2zFgB11YhtVmvcf2YkvB971K86djQUb8O3+SLU99QI2j59fCXpitdtjKQPGXbvSKVjzpGLSPerG0LnMKq+ZowLsLMBfyPkG2WVHb9wc/sfJbi4C0LoDih6F+gpBim9EUREappmyyEj4N/NUCqWoQ+e3Aj8wlPWE0WApyAmGl0dj9qv/xFpVTXKLnREAkggsw6B0c1131OYthEy+XCQMyrmthV7dweCnN66d9zRD5DJk00zfYhSmkaXhLf0zFkHjoMOSQLAAUheirgiAER5uk0CDXnpi9U7boIc+d12vL5MWgBY9Zkf2AI95CzY+M0G8zcZAgRmSOkPBMrrPSwySWQW5IUAMMvPbJZDPhO4DwYBMOTG7ZAAECsG7lPRGddBWjpFawLgehxEUw6vzHWazUysQ6d1SgIgipRb4mZACQB+yM5AFgBh7BCT9S6Wx+5SJybtsy31JxNVe9BJtotsIwC4wgPVtT7J6o2Rl7UCbXLb7CU89VnWPbsai7+kaeRpmPAfjcPpJbi5TxAYr2wih9He0MMYz0nYBy+zvI6zJs4nn0FRvw5K9koMZsPEcMdivwaVsERANjPUuR9tXoz6H3JSP49H0EtDT8DI9tvYtK/ATeGMuJuCk/dlGX8RgMXcdKwnBIkUnPFsIv372xNZm58ICPWXvgbexJ6tQjax50Vt8ncDlD0FefJV4+945wOV0Un7FtS852dfs7EuSQBkaFbcEAAEN9NjuvMex0KEL0zf4zVPuKshDWbbsY4OFgGQhFPM1yug0jqwiEcn/0YOqIp23t7yJdtTsfVCAPA6cPMTv+UwVpmUocHVPLosPBgEwJAbt0MCwPxmlK3Ex2mVy6kjQnlhQQCIc5mTXb1a/qQDCxe2uG5/EF6QBEAU9GwnAESB56CceU7DF5UZ6TFyzCxoTAgAz2sdRFsNbpduNSrRmIO/tBb0nklmL9OjusefbCMAhAF+M5ipww+xsHNDwdeIGnwOJv4jjGbz3Gf+gBa6HfNwLvD/MMgi079e3bMr04o2/PhXYdOt0IMKMoa0guzCieHOF+zGaoxhAPLoutKqjr6ArXYvy999RYBHoAfp9QiUnZNR8R5GyXqiwS2DktlJMaJsIv372ilZmT8ImOgvicpB7sDC4z/aKhbfImpQdA7XXX8V5Qq4/t7oTyeztxZJAGRoblwRAPohZ30j2MlFKd15omVM5wxy9nKe+sbVExN6j+ODdQxylLbiEPYGPmK7VUqa9pXXvGSsbDDb1g94/Q0CCOV9bHPtt6C4T8NhDYw7mQDm/RBY8S1onV/tKgLwqM3rvhGgFB8L+gUjRmZmrJ4JgM3rr8Bh5vrkNswtDWwnP+qjBpNFciYPpoLyrwGHf+DYcntL+WKsg+Rn0AiAoTRupwSAvsZTovZHp8PT/i7ZUjtRUZEKixLk5I49FgSAOJc569QImY0P4/22a0tQgJvPIULvGqyxDgTm2o0i/HD8WOso1kxmLunwUqfVO5IAiKKT7QSAMPc8lE4tQM5sm1ezw8u6KNlc+0uFkp8my0pxdhOxCwDbzxQ2o23ekj+7aj8mUyGnL0hpW+iGkW0EQPG2xi8Vdvc+bcy/3d/DbcmWdd+lqnIPDo4QH+RDKOrvA6YXellkox+Bs96oLRzfoyh/BubjUP9KmN2vMkTNX46xHEy9id9ZH7oGf78asugTEoicanQDcDXfgsJG4kHff4TYZhbY1RiaCUyaUPyQuKXCiQvIsAgq1l+8M/F+nAjD9wpLSZnZVlHNXXr0RxTpH5N8ABahP2+N5N3sJBNUJvo8LOvEpilpXl+KgOgXwHXppOj3jr7MqHZXW/niXWZxF8Y21d6MosvMMNOze1G6oqWiJi0OiPF7xWUjSKGX4O+zuq03eOdwmHtJAGRop7klAIS3dMTjwYULtubaWdg9+AjRosQQGXLoUjIXkU//aBz2YLbN+9FvAoDXIbhR1xj5Vdv8GnfRe13knOZ990wACE1LWQS3HuGW+TWb3C5Lc+JCfMs8aATAUBq3CwJAPzhr9AGjCSIOGZ4UE5FCZJmCz4Ql9+zrhkBKY/Mi3BR2knGd9vem12rNSwIgik62EwBmqT49yWL+HUMQVxIIwpSaHJe81tgGUQov83XCXMVO0GW7kAw2J86yjQDQv61CSzP2oij/ue03hxMizbV1kGFVSWXhR91VkHd6++zKj23rsCmwaxsZoR0MPY42vgN5spMF288M9IYuAtug38aJAvrFg+1lggDgbXLXAyVSvA3/enpsDyJdMLmVFXZcPbGctMWHtKOZlNDu4muwS+GGQAuNlgr9xUW+7x2BuCsM5uSJ1orqaWmKZNz6U6PrUuTMHo1pP2874th6K19y7z2Tb8Y+apArdbPxcfttqjl+AiFG3sa8XYIAjPxbkPQIXZ1SyuCs9bnK2LR985f8zfjTiE1rD8unwSYQDtu7NbXeDxIzl2ZVEgAZmi23BEBsIcIfhZxg7BI+gi8o3cq0z8PhA067yusqoMGHoezrLFr8MfNlH8y2ed98IQCa61YQTVuVEuX/TaJGprQsXOo4eq+Jv7aQOOF990oAEBANY1uLHkAVU5Lnm72vBdTJe+cufd/pfBNdIeu9HR+4c5Pesbh5GywCYEiN2wUBYDZuzNdTLb3B6U7Z5pJNdaWw6ngIgvuIlLluB1M+q7ViSSLVlPF3fGDT9gdnxiFfKt3mNAbjvgzv3phIxYWG+nuzaLfWJQEQRSjbCQBdnjetXw8FriZFrgkPYJbzriucdTdg0MuT5bq5Em66TkwOgKbtm8hUq3gw2UgAwPf5HCjNUF77LgKi2W3IdSBQXJmlm/lR43Bdi7osfe/f3Fh0eLdKfkgYjZ1v6LuKwrZMWNTx19QAfTsailaACF8VTcFHXkdfD0efi8yi+RvS7f1FGdFxZulskuSaYSdbnPzOXQ16aPE6XCLP0fsV3Yu9+MeHWJtv498nQCZ/qe838hZRei+cWNljH2HeSQdkGc8I4KxzFiXaXZibRtwC/8C0oqi8SVJE9Vthwi5rmb+E3zLLx28EuJwNRm6ADFlil6Erel6h18OC4yrTLAyob3Qw8m8QHL9EV/8tpU5XZy2/h5qN9UkCIEOz4pYA4N3Azd5KCJvfpPgbwiyF3ke7lfmOSADTgwvDJQy9EjfiSWbn8eEPZtt+EAAis2guvGGevKbt8KMvd8rgipQbHEI+7tHY6QcWLn4rdbmYRJ3+OwkETmudW/UPq+UltNLQTxbkrzSonPf53DDMqm0e00Myr4Y1tJbXVIuE5aARABjOkBm3GwJA39/ryyFwG9MUZ0rqW3vzltuRAGbEnr5CbPKNW9yktoEEWODUFcAimJJrss1uaRt/lwRAFI1cIABgUXYqDtz3gQTgwdMSD+TR+0yDCe6C6l22cx9167oSCve1xv0Se8/0IGe2TqJbhP2fEgjMsJWrJjLVjuTKRgIgSg6nW+sAjC6YRP+4pbzmZicpzcyIR7Obtfj88ltx0q0rzhfEleOkuWdsU1m4Y6Hxb6/WkTGqEnoU6+ebsUXPzy5p6QD5b4msAISMgzvCFROrOjPmt6tnBmgsgt84vSHmoiBYxqwLv9+aT9p/dnyYOL60sd0PsoB7BHST8vqVuN1tgc//z0A0feLI8gXp4Uo+fCusUOVn2POfRQqUMwYyJ737geboGxZnV7MRRclLuhr++Zdbyi0+hx+9fQPkzrK4PuX1wiNH0XXUbUkAOILJfSEvBAA/QOT1MH6DF/3wJT+WES150RHbGg7N71E345T4fQGb9lJvPp1qJsgGs20/CAA90JrAPDF22/GnnvzgkoOzqz4zncno+9W4ebgRNw7FxnJQkG6HwEHqQERTSHlMLABMfY6SXudWAC2Ft6He8wX92oPGLke728wEXTTOg3o9DnM1qfONcX/QSwJTD8wPvyka82ASAPpt+FAYt0sCwMxSI/ZRe6wnPzDfbI2WNK0rw4GYRzH+unAN2xAA/J1YQLM1aQqVHgWZ3ApLo5+Zkoz8MNVUOw+HqD+kKXY2qTLdS8/0NyQBEMUkFwiAqCwW3dzrA/gUpOxyK7kW+47dgrKz0uQa3GYoUWaJTEE5PlYEQAy/DxCPYMHeeYufFq3LaNuRdZCp56W3bW2Nl5UEAAY5tqluCiPa3akR0GNy527InUutvo2jt6w/HTFHNgmiZevp8VoraoTp8XTlXAlyIujI2OLlhLyefQAH81GQOZ3GQH/G+TCm+4ut/OdJgC4tW9ieiCOxozH/eMLyeDDdMhARLwW0jqkDEWmfbSfBne+FZmCNXIK+TQQGQZwMWmCBdW9BgPzhuIWdji0O/ZCNsg4xAnEXHszTGP0MxZVHxJXAekUqwPSzXFotIM/GFLJD7S5yJP7eEDAjiu1q0y1vLFJzx99PCf4Y+7ML9ye4TuovpQR7tetfLv0uCYAMzZYXAoB3xdTEF79FzZHou2C6b0NQo0eQ6/KfWm8wmK+oJ+PMdTEKnCG4LeE3H5aHpjgEg9W2LwQABjFyc/1xeUR9VOhHxHjaNfoM5P6DmqZs1/LVTj7ugBr4BtO07ymUzsJ/8sBDSQ+U8A+B+nSzWyvhoS82V/jHTihMf+cV4vbgHUSO/lmqMLG81Y32BH5o7G4IvAe1INMtEHifUeEFOETNxIcslNZnBwJyUAkAdHhIjNstAWCzv2O3co8iBO3tWlD9C9/beYSdhtvUCqzD0yxN5BwQAJaKWXSRdmA9PYbT+T09WuAFJS8SUTTyZUVTZuDXBaL9oa89xu5pGdt1sZdgpalr1+y/JQEQRSYnCAD0M0ZO3onv1VSTOY3KtQC73fgdg4n4+ZzANpNrZsGc4m2YBAHch7010nAThO8o+T9or7ehvYf4t0CJ0GPR14WmMtXmO8Dbz1YCgPdNaNkWAy0aJIvwAIl/THwbe4IliqKdCVv3Rfj9GBPZY3qpYFTgYwf2xiLScdUxVUQn4XV/+a7ibxe2tz99zHKiBznmN+zkKaj5k4meu/u1htA38C93GQkElPgIc7kDRY/hqQL16PywLAlqkZk8K4BTeSLLDX0ERjU3HBVkaj3W3/eMex9rqFbpDqx0ZFE79GEatBGaZMKKu9a8CJn0OTo3Evv9O6nfA77nnbjKprtA2QQ/huXA6D1vzwgwdhnk0XexVnisGd9Siw4a2CYNSwIgQzPilQDg3UF+yjNAKW/Foj+sv93TA40RZSn8ZrY4qWsw2vaLAODjs8z36gQAQxmn2JkJMmNzUOBM3QI4cZFP1HuN0ZpddjVRPHaYuxqmnb+xYrkHmwDgHc75cXsgAPi4eVRiqml34l/TCCcn8x71PaXwPSXj+yaeWMYASJTTfe5667Ae59r53DnrC3lMVXrn7Cu/NBEMy8l7bstIAiCKWK4QALyvOsmnBJBlArnQ+/k4lWvCdcLIWpBah6fFSHHaJ1gtRBidi7zQT1q9ks0EACf/cON2HZRmmETTPKdDNyuHb+NOlQbP31de9W5qmRQT/v0KVZdOqOyyPH/EI/2jrumMRM47MdytW67ZuRBgXbxMqHbhxKqutH70d4zy/aGBAM6Xp2DNr8ZaOcnwzfsEyt2vWsYdfYtT99ChgUZ2jEKUoST6fSPPKkHlYqOblm6V1a0247zzfWPvHX0LBbG2cPa5A1Ygs5OQuG9daMxeZTXkI7f0TVyqWcV8yQ4k+9cLSQD0Dz/Tt/tDAPBKbU1+HfSbm4HDF/3i1nlh27y1xuoGum0/CQA+DijkcyBK1qaaKjuArK8IN1UlykInaQTNTCyThRXZSwLK2WZz8YWt9eOYqjUb2WpX/eXCkzAoYXQphBsCAlo/2UAA8B7m9Lg9EgD92d8xs13u55oH4b08MctOLADihcFyj/3o7V9gwfwIh6BCu7Ui+j1mjbSuJRK83C52gZf6U9+RBEAUEUeHHgN4wu8QIY9ARpzldF48Bzrl+xtuSixfXdtPwom7Q12GPnPSzPIx6etNPUz9lScyAhHukUf6wraKJbbB3LKaAIguHjpmS10V1RBRn+JmzcMTc6l7RKWRcjPSD1H5r8XB+SrMmWoWuC+16V31oWU80j8nJ/RUe0SdO6GqK0G47KzNP4EE8sKQWWeDzBmB+qH4k4ay8R0PxC0GPAxHvjJcEOAE2Ja66TAXuQFDTmQU4WdkrLefth1xzO2SCBi4xRC9/NGeNaYytrrVF1mM2sUfiY8mNQCy8DLOPCh3hOsBTi9QBw5Bf1qSBIA/OKbV0l8CQK+QH9T3vH0pPno/wX85vy3Uzd3JOqUncLVnM6cBbNtvAoBDF75GsykAACAASURBVPMjRZ5ydr6rGw9uBk3oxu6CwNWWMQNSZhyWB5cqjP7OTKGCsLIXJNG809zv9ZcWZpdpay1qYknvgS/nMqd9zhYCQB9Mro67HwQAH7auHBWo/wkz5B84PJAn4kJgnfDD8mWJxeCGAIi9NHbLuuOZimjbhEx1ukd0BYBQ3M6x6tb5i5/PkPhMq1YSAFFIco0ASBzCxLdwlsuHE5o83RoCd/3a6XfMjADAWv2RKzLCwzc06wmAGNr821jQE/kdzhU8MF+aC5nZpOgXCpT+2Cp+wxu1heN7A8pTkBFfRT23l1a2w9IILVk8O+pD0yF/bkORQ+LFMPfteG95WWVHw0DJGNnOMEBAD/C3ew5cPn+bcqZ+E35Bl7fNq37IUXyAYQBVJoco0o/sUsWKYgZYxeeK93/05voTFaI9AXkyNvYRFWb1isVIulUQT+sukM8XDcV1IQmADK1yXwiAxNdQj4j8Lfi9zcOnFHlM2Tjcbo8yHP55EK/P8J19GX6Nd7T1Bu/07VYuGo05o21nggCIYzOq+ZaSgJZ/AaXaTOB3EkK/HJqkpEcDoH2Gk/ULYPo2tUUCT3jFjh8+A73Kf0HQTMNh6UsCQbISB1GucNk+YzfVnoB+zcEGPRcxH47EvI8yRjPF3z/nQYkR0+C+CI00uTXBzioCwIBGTo27nwRAYtgwyy/Ji1yI24lKzPVJ8bmO3bbtQ6Csl5EKpL7t8K9ti99SpO0ZDwRA6h6BenkBZMiJ+Kh+IU4IGPrwPtbjk7g9rG9ZUPO67QL2uYAkAKKA5ioBkFhrm2rHBwOsnGh0Vqpc02NgEPYR5Nr/MoU0tY07+lG3t3JWBECiD1xOR5Qf8EB/aO8I/dY5mhoPAeroTvzrlraCSLPb4E+5QgAY5c6YvMh5PNgiDrcnp34boYQjdgLlmWiew3dmPdzK/mp3CMZNfg3kx60od5AydUZpuIvHFjB9UmIF7MF37WUUnq779vPYBIRcX1rVcZUdieCzuJHV5TIC0SCkh6tBrYApgTZh4GsQAWM+3L0ce/6quKWobtVGKdYfW9pSsfjFXIYg2/ueagHg6IIMg0o993CSGOf2mbihf85szCM3bhybp/Q8BRlS2qdSsVU4i680vgP35/EBylBOJy/j31t+4fEo3BznuT1jZ/sc8P5JAiAXZkn2USIgEZAISAQkAhIBiUAWI7CjoZhH5b8IpMIrCus4wyoq/yv1BcdRErwXB/NjMaT9UMAuLqvqeHhXYzHSP7JrdRIySszU4u884r58JAKWCOiB/zT1TqyZk3jBuMsKU5ACe15NIoNEvJI0KzwTIl14YYI17leKwFg/ECeDnpM6wLjbHyxvVtoRcLmyPFJjADglAEZvXXukoga2JwKD8jm2yNIV0+JhWVv3iDGGAN4RusHxeF48wDZw/giXIWu7NbX+4IKln+YKrm77KQkAt4jJ8hIBiYBEQCIgEZAISAQkAgkEdm0jI7SDocdxOP8OjuWPQGk3jTPxyiZyGO0NPQwl/yR+058aK2BnQyEynyi3oi6k5LWuS06BRIAjYJVZKBqzhtwbyWNX7Lt4yTupiOmWoizvGqy1Q1rLa6pSFe1MEgA2yn8vLKKuxw33VUNF+U8o5c21D2B/T4/PBebIkYVsyebalVDOf5OwsLWzfkQ6vzHdeY+jPORS9EFbQvJGJ5BUtWAwrBwHYxdLAmAwUJdtSgQkAhIBiYBEQCIgERgiCPDo/xoNPQlF5UQE6XumqL19ajzFX+oQd9aH4FZI/oQD6Jeg4Kwuq2q/3Gjmr1sH0OCz+P1QHNY3TAx3VA4RmOQwMoFA1Ox/K9bLHO5KxFNl4zb9Fah60/HfZxqURe5mdFd3QXCF03hJvLuZIgCiLqp5t6dGuI8pqTw9p21Gp0zAORB1wpz/CszL9QmlnLCHQL7MsCM6ONGTrwQ40Vhm6OdTLb3B6SL33TFbG75CVJXLkn+xIwAGYtzZ1IYkALJpNmRfJAISAYmAREAiIBGQCOQgAjsbQg9D8ZqGK7a/I1bRaWVVnf8wG0ZUyVeqRtLOq8dX8vgPfc/O+qJ/Rz08FXIB/roSBIGj2Dk5CJnssg8I9MXcYgilQysTmZD0AMPJ5t96cy6DPWeCALBT/vm6xzhW2ynEPsA3KFWUbKmdqKjk8UQmAEY+0wLkTJGrRmoHSzavL4fy2miIVYRA2GRZa8Xi2tSyIBouw2+rQBgEE78hi4hWoE1um70EcV+G7yMJgOE793LkEgGJgERAIiARkAhIBHxBADf710BhuRq39hGF0HBpuH2Tl4p3NhT/Hu9dBiuBvYRpZ08Md7pKZeylTflOjiIQzSJ0B5TBC1L9wRO+5oSWYHRXQBH8Kf5pTAPYi/9GwD/6ROto7Tdk5hJkgUp//CYArJR/bsGA1KP/0Vax+JYcnRFn3TZabcTeQCyABlgBVNuSHjxtX0vhbSh3frwxnqWklwSmHpgfRpYiPHr9tdUIoszTnsKVyPiw+xHocaazjg7dUpIAGLpzK0cmEZAISAQkAhIBiYBEYEAQ2LmxeCLDrV7UdJ+8WRDUphy3sPMjN42/ubHo8O6IwtN2QVFjL+axjinHh8kBN3XIssMHgbiJN9ZKCe7/Z7TNW5LIPDG2af2/Q6HeCmLgDT1g36Ff21/y0ds3UMaWGbM0QfGsxe3xYjPU/CQAbJT/drgvLEdfhkX6y1Gb130jQOkjuJ3/gq6zE7Yfc3UxyI+H7FZwyaa6UuQKeQiy5oi+suzelvze8tG9+VMCjPw3SIGTBNm4eGDRS0TWAnZtDrXfJQEw1GZUjkciIBGQCEgEJAISAYnAACMApZ/uagzV4Ua1Sj/QM3bvSKVjTqqJv1W3djWErkU9V0ER0BSFXFZa2TG0b0IHeI6GWnOjm9dNDmjKn6DUdUSC2qnGIH/I7d4I5XKRUcGPBd17AtrmBKS2/TP+OQI3x1WJm2MBQH4RANFAhYFtuLk+PbWZqPKrLEXAP2QDGD4PrDdWQVCsSKS5JuRDlWnn7Zu/5G92KGB+azB/a5LTFuPOn5CA2bvAeWePpp45lKP72+EW/10SAE6RkuUkAhIBiYBEQCIgEZAISARMEeC+/QoNPAoS4Ks8jR8U+XqQAMudkAA76kPTcZhHADdyCN59IY90TJO3/3KxWSEQ9//HzXmPSun395XXvMTL9+V1J4cimfts3CrfH69nzOZauKqw/4LCvdCJwu0HAWCr/GtKRduC6vuG3Ww3NhaOzeu9HfLi3MTYGfuUz03r/GrEFDF/dOuPSOQ2yIxTnOAG5b8NRNHc1vLFjzgpP9TLSAJgqM+wHJ9EQCIgEZAISAQkAhKBAUIgRZGHyS19Jo+x8uPDHXvMuvBqY+E8jQXWcuUfpEGbomgzSxd1PjdAXZbN5CgCIzeuPzZfoU9DsfsSbE7ubenNm8OjwY/dXLsApEA9YXR3D4tMMt74xhV6uInXQMmExYr1018CwEb5H/ZKqY6PEgBBQ78dnwmeuhH//jyEx3/vjQT/Pz3C//btwbH/fOtozOmFRKMLodAflWribzqTjLwN0mcefP8R80E+HAFJAMh1kHMIvNdICttp0Tc1VbkQAv90HC6OwG3B6LgZEB8Qzy2Mv++Fr9dbsErEhte2lR3V+SKdTCI5N2DZYYmAREAiIBGQCOQQAjsbQ1Uw5V8NE+xoAC5GDlDKfqsVdKyZWE7a4kPZWZt/AlGCv8J/n4tvtoJ/7ke5Cpj+D7/b0Bya36zpajTYWx3WWRWIow+ZRqfjJn0XTMu3QcG5CEriBvh7J6WR5K4B6H/FQFgAiJTbBHa46Y4wOnffgponswbPQeqIHhuBBZshJ6Y5Vuqd9XUPNN3/aRl39C1k8mR5/jdgJgkAZwtIlhpkBKK+hUUng7P6Gf79DKOy77RrIAU6cMC4h6q915XV9Lzu9D1ZTiLgBQFjXuz4+ziMtMNDbVZZuB0msunPzg0FXyNq8Dl8sL7Yd0ggn5BA5NSyRd3veOlHLrwzXMc9EHMzXLHN9nF7kQ8DsV78bOPVxuKzVI3V43s9zqD0aIxSnn6rF4f9AgT7G9UnH8mnAUoWTqhstzT99bOPsq7cR0DPDU+DTfi+bmybv7iZIEr8mNaiR6HgfA/nvpta5y/+UXyUo7euPVJRA9txizxSI8qUvfPDr9gh4NUCwFL5J2QPU5QLW+eFZYaL+ATwG/6P3v4J5MJVOAMV2s2L6e/IpADrD8wxuQ6pFF+wzSrguaHcflESALk9f8Oi9zsbik5hTGmIRgX24eF+iZTcXUQ6Lj2minzmQ42yColAGgJeDvjZrrRkapr9GPcb9WRkDyn+eUBRX5xQ2TWsAilZzYsf2GZq3jNZb7aP24t8yCReOxrzj6cs75o8Vf3P42u63vOrrd0N5NBOVnwjbvUvAIEvPtTLb7JfcA/JesZuqj2BKWQaBncKlJZuKPX3tR5xzN1WN7qwAHgYZaclBX3jCuaHb6+GcrkUdT3RMqZzBjl7ebcdaF4IACvln1sqOA10Z9a3+PiMvzt1aTC+M+q2dV8LRhTuatN36UDIJ6kBFY3vjNm8/vcg9S6L/w3z8YqeZWF2dSsPsqjmq5fivH4JFPCvRm/z2UGU5ZdumyM00rSv/NKEBZBofKM21X8roGh/TI7wbz1L3GUAbb4El4HVbb3BO3WXAflYIiAJALlAshaBHc2khHQXr4MZ/wUx00Bf+wohLG8bfEVUVmZEwMsBP9uVlkzNcH/GHbMOmo3Dzw38ppESVlNa1WHr15mpsWRbvf3BNtvG4qY/2T5uL/LBzfidlo0TZ1DQcWDHzXyGrI3495x2FVUQqszEYX0CvulB+Op9pICMzwuwRrfpAp2OT5bLXQSQxu/bkOsboUAel5K2L82sP3WUY5vXXwUv8mtj732CNfdXuAkcp/uNE9qpKQgMWF7zoBN03BIAUZ//4MMgGk5KrR/tv880ZSZ3U3DStlmZbCQAaK8yOqipd4rG3UcWkBbM57mwynheNDaM60Iopjfhtz6rIRMQdKWf0HcRLGC9pvTW2REL/cF7KL4rCYChOKtDYEw7GgqPQiaPe7BAyyyHowcKoa0Qqv9AOf6/+PMV/B0BQvrMC0X16CbZlCwvq+wYFnlXh8DSyJkheDngZ7vSkinwvY5bv7XUgrXo1ylxklASAMmz5BXbTM31QNWb7eP2Ih/8xC6VONPrZkPf3chPDGVdmUMAfvpVcJfjt/XRGBKxR1f6FBJuKV+8wap1MyVcDy5H6erW8urLnZqGuyEArJR/EF5v9ZDAuVYpB50imm0EAFIpzskn2lYr5T86NvYi7Q5M+TwcPpA61tS0fmZY6NH8Cd2oamQ14if4Zq3kFPuhUk4SAENlJofQOF6ryy+NKMH7wOwdKRoWD/AHpf1JopE/jAh0PGGVXuiVTeQwpbdoDoTFcgj7o01g2q9o6qwJ1V1PDCEY5VAGGQEvB/xsV1oyBanXce9sKP49+pQwReT9kwRA8ix5xTZTcz1Q9Wb7uL3IBz+xE7UvCQA/EZZ1eUWgpGn9dCgnt+EMiHSQ5ABcNuuJwupag71/H6MWlbR20c+cmHjzwHJBLQ/fCHYhzn8h9IdnofhVS3n1LU6Vfz4GpwTAF7bWj9NU9QH0+19Tx85dEVQaPH9fedW7XnExvpddBAB5HRZEH+PrO9lqbMAgAlIn3DK/ZpOo3JjmuhVE01aJggDGAns/CRLl57769W9bM6KkO1iOvo9G/Ij/8WNucqUOSQDkykwNk35yhZ32hh6GAEgznYrlFL6fBtTL3QZEE952GDCFYHopoHVMnVBNWocJ1HKYGUbAywE/25WWTEHmddySALCfEa/Y2tec3SWyfdxe5IOfiEsCwE80ZV1+IXDItroxwW7tSZwBT/TiKz+mef00kAbfaS2v+YUbJd+q/04IABvl//+UQGDG53PDpmkw3eKXVQQAISrO55gyPYsHf+ByQW7Fn+7U/4uy6XD1CeOcrfZo6mRjSkbjuJNTOkZ/4bf9lJH1ESXyP76Z+CMWRMmet6ei3uXotx5UHP19PTVdpNs5ybXykgDItRkbwv2NKukh+O7SqtRhclN9hZEVE+Dbi9t/fBe8PW/Uh8b1UvIA2khmaKOuBFciOvv13mqWb0kEkhHwcsDPdqUl2+ZYEgDZNiOyP04R8CIfnNbtpJwkAJygJMsMNAJ9t8CkGwp8RUt5zd1O+1Cyqa6UKuwhKHXjYAp2LdL//dzpu1bl7AgAS+Xfg8uBkz5nEwGQ3F92P0z854lM/Alu28nsZTwgoPjhKR2bau+AQn4BTvmI5E9uVbqVnwnrcgKSsQzqLmleX6oQ5UroE+fo1iXJv2O9kbktFYv/6LbqXC0vCYBcnbkh2O+djUWzsEebsDGLUobna15g3cWABh+CkDkiWQCQ17W89kknLiCfDkF45ZAGGAEvB3xJALibJEkAuMNLls4eBLzIBz97LwkAP9GUdfmCABTEMd15j+Ns9h3c/d7fMqbrQidR+uNtG33I+c0xIwi2V1HNI9z367EiAHjguwCLIF4VNY1Xhb7sx63VxW0Vix/qV0cML2cjAZCUccHjQMdurl2AV1dplFUBr/s9VpN4bezGtYczJViDi8Ma/NEysCDm6A64F8zub5u58r4kAHJlpoZ4P3kk4l4SegSM78nGoXK/H9gUrSgNd6zxE4Id9YXw+VEauelPvF60FUHqEeQglinE/MR6uNbl5YAvCQB3q0USAO7wkqWzBwEv8sHP3ksCwE80ZV1+IDByc/1xCCT3LHK4l1j5ilu1hRR1l+EmdxUU8iDOdHdBobuov64AZgSAygLVSDvbYKX8J86XiP6vBdTJe+cufd8PrLKNANCDKyrKFQiueGN/xsfTCEZCPWP7hVPMr58SBfGBkjNIWPUNY/hAZXTScAksKAmA/qxU+a5vCJjd/mND3jtS6ZhjFejPSyd0woGGEPSPfjuJcAADOLGqfdgwgF6wk+84Q8DLAV8SAM6wjZeSBIA7vGTp7EHAi3zws/eSAPATTVmXHwiMaVoHv2zlbtzEdkGbnLJ3fvgVt/VyBVIr0B6BcnMyzMg/7tHY6QcWLn7LbT3G8iICAL/v4f1EO8hY1fdEU9ORrljQwZRm2b0tvXlznAQwtOtv9hEApMXrnNmN1dHv8OsfveftGQHGLoM78XeNl3sO3udzuZWqkRtbFi79yEH5IVFEEgBDYhpzexC7V5OCzuLiB2CiMyVpJIx8HqBs2terOv6WiRHuaChaAZZ5VTx9GA8yiHaeD0U6zvnaErIvE23KOocPAl4O+JIAcLc+JAHgDi9ZOnsQ8CIf/Oy9JAD8RFPW5QcCBkX7k0hQO3XfxUve8VIvrACugAJ4Pc50HXADuKB1fvXDXuqJv2NCAKRVGVP+t6okcL1C1HvRh6+mkgMIdXVl2/yafseayjYCAGTLyyBeJrfNXjKgZ+exm2pPIAq5SujXbzXpWBs4+9+jEe03beWLd/XXSqQ/62uw3pUEwGAhL9tNILBzY/FEppLHsRgPTSYA2F2lVR0X9SfonxXMr28sODYSCTyA2KUfIMDgRsra7+9PFoCdtfknkEBeGB+BM2BZcBT6PSrRPmMIfEL/AdO0B4naW19W0/N6f5cA206CO98PTSWMViAu4v9DfYejjcJ4vWBB9wHTPYjA+hz61FB2VOeLSNIScdquSLnCuzeVVbX/yGkdvJyXg+6uhlA1PpQ8v7v+8CCQIGtmIUjjo/G/7WgmJbSrGOXY3CS8owEdP8PfX6ZUax5Bu+70w4LkzY1Fh/eqtBJxKuahR1/BB2OE3je4qWBeP0X/niNUu6m0svMFvma9jNsJAdA372Qx2vw39ODQOIkVn3Ok5NmSF2CNxy3s9IXNjmJdVEGoMhOTMTG5zb7xM4VtLDuy41E364xj6GTcern64qkwD70bJpdJuaHt1qOT1ICW+5ewLrTxGfB9WSH0LjKy/e7S2cQ8mJFdhwy/Z1puOMU23iWhYkjYI2VVHWcZZAsCthbhhk25DPNxKtbEYYkbl37KujS5w9grCus4g8tmbrnVoxRfik13CSI4f1Vf97w9Sl7HPzezws6mieUEOaKdryknU6XvuXeLYC1GF2Nvn4bxfjG+//XsNJTuw992UqLdaeyDVd1O5AMPjPvqhtC3cKf4Q+B8RhrOlEfbpvdRrXe9k2+KiUy3hoCRT0ggcqox845wHxrmyQmm8TJuvzPC9ZzyXdLn673QDOB1CWQFMgoly0j897uISn63XzLyvUZSeJAVXsiYUi5sj5KX0ObqsvEdD8Rlo5N95hTHQZHPGcAcivZZ2EN3Rb/53hX3uCUB5EIx9kcNCAAEl/b+OCEAdBN4pCts7c1bzm/4xzbXzoJsaILMSIpp5Vc8gKwjAHjMhorFM72j7OJN3PaP+Wj3Auy1HwP3Y0RpA0W1xVKI/1ml9Ka9445+gEye7Pg87KJ3OVNUEgA5M1VDt6M4AFyB0SUxohCSnVics3Ho7HcQkEwjt7Oh6BQchPGBYcclrAmsGo0qqG9CWawuq+p83m3/YofR5VDGrgJGJU7fh4lTG2HadSACVjtR0NwezMz64eSgm/quFQGgKwGk+OdQci8xEh6mOPA8wkS7xum4U+vZ0Zh/PNGCNwDraU7mF4f2N0E8VCla5xsaDT2Jd05MKE4CIsPYnpWyVrqw+10oXXBPob/F/5JuFoRj1xUTcncR6bj0mCrymdN1Yiy3u4Ec2kmK1+Agc75Tkzq364y351RJzQQB4Hr/8sOpTvrQe4pI+zKv2Lpu16PccIptfN7tFBPebyg6DVCEj7NdUzGrKqZEaiZW9rxhW56vhYZi5O0m8N2MPTHFUlUKR0PO3ilMEdtXcQsh2rlcrrodt/DACEVy13tFIByUn+Jw/0Un/Xe6Nuzkoqv14RDnoU4A2KX7TZu/fsrI+LcYvsbXYH2MtFsfWBt78N26HCTxttfqSUnq9wGSJYlos6tvUOVzjADwE/PRm+tPVIj2BGTLWJwBaxHFf7EdBqLf/SIS4nXbEQBc+QcJuKbt8KMvTyiVetT5upsQw+qH6euOvNzNImeZpcNzMuZsIwCAwU2t8xe7uhxyMs7UMrDuOAXfgAb83f77E/1Wayi/W2PajW0FkWbLLAReOpTD70gCIIcnbyh0nX88djaEYP5PpxvHg7+/pSjk9NLK9o+zdZwxRXQtbhfnOlEMhYcPQrfmk/alx4fJASfj1NMYEvIntPctJ+WFh1rGXgb5cOHEqq53rerIRgKAUfVtB0qA2bAeYwXtc+I3hHb46QebhhBSUtIbnRzukuvTb4xvRBVIN0MS0YFFlgzG98yUlgDrPVNVglBEyBK3a40fOvEZvHBiuPMFuzHHf+/f2BOtvMZo78VQ/HbatetUWfOTAIge3ouvx/4FmZbIX2zX1aTfOdmBG6ulUDhvd/riQMsNp9jG+29GAJRWdkzfuaH4x5SxaxwRb8mA7FeoutRJgFURAaARdQ4lga02yj8/7r2YxzqmcHnqdtyp8wfir4yyvNvw9687ndvkbxjbE6Da/AlVXU+K3jcjAGBhcgGciP81EzgPZQJgBG2/8iAL3TBQMnJHQ+FRnr5FXFkkdDXLa/+10ht61EgQOyUAskI+gwDwHXNDFgB8Kz9XGZu2b/4S1y6gfS4AGY0BoG/r6M0/XY3gd5enmpGP2LT2sAIafBjnB1ihpDyM3dMytutiN1kOjDVkHwGAtIvza/BtyNyDLA9VsHpczS07HLQyLP36HeCSKCIJADdoybK+I7CrsfhLmkaeBuN7bNLhKcuD8b2yiRymREKwTkgOIugRoKe1YPtsu/SDvE3aG3rY/hBs3wt8tF5meR1nWbWZfQQAuQIHpxWpa8V+tEklbgepNNeJW8mu+tAymGrc6PTmW/CB5zfw+D8aiP/mhQDQb9QJewsmz9/2qqji/Q80pk49Mdz9ph1e0RudYu4/ucJ7e9FW0PdPA0Sda6YExfviVFnbUVf4PVi+bEC/9AMAlKRQwhQ7Vhl3g8ABods4zgBVVxiVzyjxWAyrDu/Kv6H+/dhPF08Md9imeBoMueEU2/h4xL7hjLve/BXzudLrfuDrWFG0maWLOi3TcqUTADDvJ+RjzOlkq7XLs7hAeQ6Xhts38XJux22se1dD8TTs/a1uLKxM+ma6NoQEQNQv9SWs61P7sff2K5o6a0J1F4LcJj8gNK+FtgLLKf3B8mejk+YzamXSCqHF4+HEN/GneYo684TKrvcT+1XkijOoLgBsLS5cD/FMxuuyir2fR7XJxnGarTc9lbASvA+y/UirNWn6W9RcfCPE0LeMBLETAiBr5DPJDOYlm9fDjYJEMzQx9lYPCZx7YH7Y9rsVx5oHAWQFajzA8xMtYzpneFWy43WaWQDElP8bofyvNPMhL2laPx3juS0173zUHJ2uaKmo8ZThKvsIgP67WljtJTMck96Rfv2uxJEkAFzBJQv7jcCOeviRUuVBLMTRKXWvhK/5Kr/b86M+/eCmFHM/tUlp9UVNMfnNejP+dz8JqG2aSoIBGjiN+47jkCGMTuok2wEOxqtESpl+wwtTb2hDz8D0XGfLHbZZC6XF1MQumwgAjJsrdFAC6L8kzqX8A0ronzHaPwaYul0N0k6q0i8zqgBnerHo8O7UtWRHfWg6Ps789u+Q1DmO3vqy2yjTtrAA+2cgwopUmjcdfw/j78dYHdy9EACiNcvnHM7PUHTYA8Y+4L+R3hIWB8IbbdaAW9xqO/IDY/856rhSpOjpY2fkfoxjKw2oemRlpgaOxTzMhdLArR3SXFLQ1w+DLDL969U9u8z2n1dlzWsQwFfrCqdoSuDu1PlFX6GAkccwjkcCWuRZvqacjBHaw+taXvskK0Jt0OTGhoKvETWI+BQGE3aBX3d8bkwsAGCJRUNGvBJyh5EH+VpIyBxCFgOPb4rWIJSXJ4ra22ccszyZoDGuQhrKXQAAIABJREFUi9Q5xVpTseawxGJWGrzvhN2K3Nt38vcSe48SFUTq5PgceF1TunJHgw9h/R+RtvdNZI5GlTm4mUK6MZGbgJh8E+OcvkPi8gbY3ZeMM62AXDzNRN48hdvZ6VaxT/oTBDDbYgBgLb4H5I4wxKHQv8OQSbcpTHvEqZxGPZbfRD47VkS8rtThm8RjsKhMfVYJkIjC6HdUpszGnvg++sf3UPSJuh8kEcROCIBskc8Zw7yxsXBsXi8squi5MaT2qAqbt3fe4qfNvh/Gv8fTAHJGB3unsm3+Yn4W69djkgawF2Lp+raK6qvsAsjh5vpa9OeqVF91dLENsQ5mog5LUlTU+eFEAHBLinwafApnlxMEMlk38cf5elVrJNDkR4aFfi2WHHpZEgA5NFlDsauvNhbOUzVlIzZwsO+7yDoCCr1gQmV7vyK3ZgIvy5tDxt6GEr7Qyq+f++x1kdBmfhhIOrjpfkrkOgQ9vFrU7zdqC8f3BpSnjL7fUV9TdkPZ+M6rrHz6uSkr0fLgO5tsZcFvhfNUbdLxNV388JT2ZBUBYOydA39X3cyaFq/DTdqctAMycgNbBZfkwf66Iwr3Q0zyMYsx9mvzWPtVIpeNhC8kUVZDsB4mwrS/BAC/Ucfl3HLuQypS5PU+bCiGYkBuRvsp5IX1fPP+mhEf0X6zq0uP6rzJbK1xk/pd74V+gmquSjMRZ+yFPNIxzczVxauy5oUAiJnP3oF1cUHSsiLk2Xzc5B8f7oDLhPgxW1ept8/phxQLi4MMyg3eD7fY2iqmDmJqvNpYfJbKA6um74P9lKkzSsNdIO7Ej7WZOrsfJv7zROto1zYywhiY0e24eW+iwdyKuSXHpKTeOZQ5SC0LyxlSk66Up5Nvdjg72XMwQz8dZuhb8P0cl4KmLc5DiQBI/jz0+dmbychXEWQWbhY3pgcTtZeRFkT8y0SJzDOLdRH79q/D+jjPnCS2jgGQVfLZALoxtoEfmKeazsdu2u/uyQ9cenB2lWk8G6OJOPbPQwjIN8sPhdCEAHglUqCcsX92davtWVMnNSLpcoW/iMCyXuIBDCcCYOzm2gUIglqP/ZrQE3TMGfsUsReWwwJjmx0JYztHw7CAJACG4aRn05B3NYYuBXOXZAIFJWcvgtWd7cZneaDGtGtD0amapsD0L+2m07F/ua4ovQtfRUKWGQ8CGPdnMBY/s2xh+47U8YiIEgg/x1kShLda0Xy1l5SGOxLR9o3tZiUBED2Iryk9quNyu0CG/DB/QAvdnRpfArj9HcTJaSBq/iFaN7jdWokvy2+S5gZkC4L5rABWtuZ6ljeIXoIAxjrp5CY9Pp6djUWXYXZXpRBrkYCiLTTzw+bKbS8JPYJxn5x6oHYTQwB7eib2NKIfGwgI/baLXTGxqvNGIeYub6kT40wNGIcf7CL+I7jaV3Dv9qzRmsSODDP2Obaubge28Ruq2FmEPYSgpTNEB+DBkhu8Y24VYSvFVF+DlJznJDXrjsbQ2TjcbktTshi7tizccY2ZzDYjACAfd7Jg+5l2rlKJteFhTe2qL16gERw0DYS0flNLSP1IpWO5XTYRM4JYJNttCADHbiVecR6aBAD7vzxGZliReP2RkaYZiwhx9P23dz0yJwCyTj4nNnBmMI+SAAGu2J0ebyoWYPNJfNvWtBV2b48HdNNTwVH2K+yzc/ktO/75IcpMb1tQbWp15ubM2G8CAI2VNK0rU4jCL7VSyTrub/OHtvLqy9woscOJAACx04jvyKKkc4nPc+xmPQyVspIAGCozmaPjEB72LMxTB3OYFjeHrg6mfAxmyqmZCeLO+hCiDNMk6wA7RScVK9TxS9Tx0xQhesfEqnZElk9/spQASKQEc7IWxKaq5ACshc/DLeT21Dp0H+3e4qegRaaYmjkzn4/XZ31Tk5zO0NgHkxRXehpE9Gn2xMqOB52MWz8s0lDcD7LvFQvlS6T8uG3X6nBtZSbvVklNtOOBABC7HbmLvr2rvvC7jAYeQD/6rCxMiKXBlBscJ7fYmimmupWDQi6DG8ktTtagWYBXkC33gygxTRcl/iZYE0hC+eWSANi9mhR0FhcjIC2ZklKfrTm9sbyZBRHKJLm1WeEMFeaKssrOm5ziDN9+kUWLqWzn9Q41AsDOuioVSwsCZhXcD0ECC76Jom8osr4UBLUpTlOumhGI0dbM5VDWyWfeWxtCu9+Y83RvH+5eDuXPUZaFKITs0wijc/ctqBEG33Syp1LL+EEA8DrHNtUugxxNiyvkJR6AXwSAMfOCYdyfRILaqfsuXvKOCC+4WfweREtfphYd9szFAEgdK7cIgbHjlW3za5Kyh3mZ2+H8jiQAhvPsZ8HYc4kAeH1jwbERNQA/NPqlOHQ6I020yonhLtd+ZiIlwiz7gcmh+Fe4Sfsvp9PIlWEokVvQ5258UJGGkL0DB8Q/mimVWUcA2FgsiHAQBZm0OrQgI8U5uD3gt5aJ3L1Wlhlm2EfdAUJIDUmRRaDvsTswmRIADnynU/sCEuJmfKSXJbXP2AbEfahMLWuurBHHQRONdQoJCD2OA5tbFu78Y2r7bpXU+PteXADEmQT6osc72U9ceVBp6HGsk69gTv8BYu1tEHLbYZ7elGqePphyg4/FLbamipGHIG+iFK92fs4mcqcFcQCmIMDfK07mx8u4RcSQ05ghaXuvoWgFYgKsSjH1fgwBSKfFLUTMcbaPJ5HantCSjpFnEG9hqlm8hSFHADBzCxyzNQMZyYPNLUr5/SYQAGnpzETksFtSLN7Oaw2hb6iMwtqKfCG5bTEBkJXyWVf6Mot5HJtRzbeUBLXgT3BeWQyZK0x9zJVCzOUzERoI7yuvssxw5FSGxMv5RQCQB1cXjG0pvA1y4fy0b7DLG23hrbgHJTyRMtEYn4KQ7CEADJkhEpgx8lkPUU5zExzS7ZwPh/KSABgOs5zFY/SbAPCU5igdH+EBYEd98SIc8uuTfffdH9bizblRkoRtE7IfwYYqcCN3XyamONsIAK6I4xLyNCeR7ON4xG71HsWh+3t9Hw+dPQ5PDLdvSFNEGxD9npArkv7uwtXC+J5I0fRKAGCelzm9eY33AbeC1RhninuH+IDJY0z0KAqCV/X5EntVfuLtCy1OTAgIt0pqog0PFgCisXIzb9TpyLXE7V4bTLnB++oWW4ub6TUgj37gZvw764v+HSTYVsjMgvh7OKi/XBzpmPy1JcjWIHhEcsfuHWE9Li0ATMiKRFpBN+PGbe2JcCV4EHJHxXuvQXa9iGB0TyIbBg9khf80uYHH3zFWDzgXT4WLzd1J7hY2hM1QIwC8yEiTORdaqAjlucd0xWZWQWbkWFbKZ6zVTGOetud4qoctG47OY71n4dt2GrZSATYTsgXSF/BRvxO3/sJ4Rm72rqisbwQAKh+9de2RihrYLsoggbG8oHQr0z4Ph23TQotv4dlNrfMXp5FXVuNPpExMLpQ9BAD6JbAAcB5/ob+TP4TflwTAEJ7cXBhabhEA6bcFOKwJb1SdYi+8gRCYaZv6HkYVl8cRH/tmUtyx3RgEy2kfzMplGwGAk7Er8/8+JTEEvzs6zThOkftELL3SIyj3/aSyHpRv/v7rG8nY3kgxP/CXJpQfDzEA7EgDs/kTxo0wMTEVK2rkLZh8n45bS0SAd/8I6yTsL8qIjjNT16lbJbVvbot/j39PMkW0c42xMPXm2tfb+H+rkZr0jyfWdH7oftTpb4j2+EDJDd4bt9iaEQB2uIqw8hItXix3rN0GhG27JAB2NBTD8odclFKXkAz2Y134ibPQrWUYEQBeZaQbklTkhgeFzdLNwmqdiEl9MUGbjfJ5IDD3Y5/5UYefBADvT0lz7dmKRhDfIDmffSzY4WoEtbvcLh6AkADAemytqBG6dApx4BYJrUXclS3V7SnbCIAk2Yyz2q5eLX/SgYULW/yYX6s6SratG9V20eL9dvOR6X5kon5JAGQCVVmnYwRMPqqub3qtFALHnekrmHboE94kozw+gjdTReVKiKeHqko10tZdaXxZdKiIKadbUW6OaUPRtEIf4Pf7FYXdVsw6X7ILWmXV6awjACz8I63H4YwA8KKw2006XAqSyAe7Q5NbZc1y3KJc3WYEQEMxt3pI9qeDAkGCdAFhkXa7cQp/1wIn4JZmc1KKTxM/ea/j9uICwPu6o74Q6RKVaK5ps4cR5ENnzwaoto2oXQ9PqCb20Z5T6hpsucG74xZbYX56l76+CXnsIV+8X3LHzbh5BgHtoO7S8Z3EFEb9TIWWQp72Q8pLvuIsJDusCdMhZQHgMW6QGwLAhCDynK7YTSwSoaVCDshn0T5xg7kf+8yPOvwmALjD/Jjmuhvwz+WpqQFxquyEslnRUl7D09SaPiVN6y9VSEoAbaSj7WGRSQcXLP3UybjNiAi8m10EwOb1VwCnxPkE5+EWjShT9s4PO3YJc4JHvIwegFIJhCH/lyL7UYEWoN9vm1eTFpzbTZ3ZWFYSANk4K8OoT6KPgZ2SZK3spd8IeoAzjQCwS9nkoQ2rV5J8ReMFraLLiyqLBZZ5Bzd3zUFVazZL92fWEb8O4l4Oun4eElKVcD5e0W2mSGHw4nZgxFOQ0xzp9FwGAfR4uDXxdX8EAdjOSp1zn1xnbLeBGZ5ulDUrfM3mNrVj1oG4BMPgljaUfIrsAY8xoq0tO6rzRbssFLyWbJAbbrH1sl9NZYhfBIBN5gBR+27GnQnyz24z+IqzJAA+IYHIqWWLuoVBy8zmwul3xq0rmd3c89+FrkjmBG2apZOTNtyW8Vs+i9p3irnbvmeyvO8EADqbmurQ2H8nWQzGNK2bSplyt9GKwE1wvJJNdaUINvoQlMAjBNhlFQEgDlTIftpSsfjXvs07UjWOCaoVSLO8FPj/q5GYAa4r4Vqxyre2sqQiSQBkyUQM126YmIh6vnnhZnVgUOF36uzBBvg22NYvp5ROIwDEqcOcteG6lIXpJg8eFCHkLpH/mF07ejA7ROAmauT6spqe1+3KSwIACHlUvuPYplq42JFbbpQW2/lzYQFgcrtl14Tr383G73XcXi0A9AM4MiX00NBmBJebaZ6X22yIrAu3A89zd4Gy8R0PmJEB2SA33GLrq2LqEwHgyf3AhQuAmPxjlmSd68Wf8oKvOEsCIKMEgJ9zFV8GYnJQ7AKQq/JZEgDWUmJsU90UEMo8dkdfNpnEK+zelt68OaSysktUCycQ8mmQuxgmZyxipAsBnn8MC4KbhWbrUeuD2bjZXo3fDzPpYVYRAHrwxHRXhTdxlp3SsnDpR55lMbJMjN7zzimIz3IlLmYmg0wpFNUFAuAvrQW9Z8bTTnpuL8telARAlk3IcOuOmAX3FgjJC3ai22HUk04AiA5YXhp08o6N72YseOB/QgG5BBtYGBHXspmoaev2fMIWWOVLlgRA/wmA1NuObCUATPaBk9Xqqkw2EQC849y15tWGolkwJ/wllMxj3BMBei0fKJQumVDZznM8Jz1mWR1cgea0sInckAQA+WLfmZoIFUVJAMQQckh4eontYLaM3X5n3K5nq+3j9DZ6sAmAXJXPIuydYu5U7A1EuUxYAMT7XbK5diW+Pb9JdQWIxQO4ET79yUGJDQNGJoBrcUlxlehd/G03Dnr1sFp7SMtXOxFz4MtEpXPwrZqFKsbFq9EzWVGyGyTE1w1VZxcBgI7B5eEcBRmaYL+ZyNCEb68lSWK2NsZuqj0B7rIrQZScb5ZVwvguzi37mcJmtM1b8ueBWG8D1YYkAAYKadmOEAGh7yU/UpsEC/MbxlwkABKCezsJ7nw/NJVo5AdggSdDMArZSzPMgPH7QS0y8+vVPbtEZdwezMza8XJ48vOQ0B8XgP5aAKSm55IEgPhW1euhvj8WAGnKem3+CSwQvBT7aA4+jIe6kzWsC3vwP1IzNUgCwH10er/m1M2akgSAJAD69nv6LbyXb5id/HBjASAJADs0M/t7JgkAwk3P83q5FcD01FHoiichF7dVLH5INEIrNwIniMRJBpTNwzdveTYTANG4CbV1wCmRWjnaf1Lf2pu33MxSIj4mo18/6jo8PfaCGLFoeknyksoCNZmKOeBkrjJRRhIAmUBV1ukKAWG6MEL2EqadPTHc+YKrylwWdkoAZOIA4LKrlsX1PMEb8kspy1uIgjMgtL5mGeAscd5jLwW0jqmiAGeSANBBcp1/3DhROR4DIGMR0NOUbxfm2lb48t+8mIun9iea87toDiPKhajvG7AMGOFgv+5XNHXWhOquJ+Jls0FuuFGEeb/97LOXm+LBIAB2NRZ/CZkfnsZB79j43NmRdQ7Wg2URX3GWLgAZdQF4Zx0Z1R4Mbcc39STjpPZH1vgQAyDr5bNoA/hJ7vd3Dzp9P6MEADph449vaeo+cnP9cflEvRffqITscjIufvOPY+P1bRXVVyHN3o1Y28ZsOllnAcDHFCU8AsieQE9PGeObEY1cuu8rRz9DJk+Gl2z0wbiOwB79d1zkLEr167fCKEaMfIR310Zo5NZ95Ze2OcE018pIAiDXZmwI9ndXfeF3GQ3wVCTJflCM/aos3PFfmRyyUwJAeADIcJTo/oybwTrgtXdCZRol50HIz4UgO1po3qxnDmBXTKzqvDG1Pb8IAC+Haz8PCU4tAIQHcsY6Agq9QGTe7WR+UlPA2SkVbpU1qz64DALII+ymmBq6T73mBBNRGa/j9ktZtOv3K7VFRwQC9CxcN/C9dIqZtQ2IuCeK2ttnHLOcdPM6s0FuuMXWV8U0R2IADMY8+YpzDhMAwlS4Aje8+B51u56t9rab74zwrOAhOGW8P7vqi0+EGTInC8f29dEkDWBDcU7KZxH2bjC3k8sD9XumCQA+jrFNtcugeHJFXJCZxtrU/Qv19SO1Au3niGdziZkfewpWb6KtKgS2QxwbKMqb1/8+FwgA3tdRzbeUBFiwGUr9tLRbfB7/AFYT0bEiroKJT7/ZusH5rA3f8GaF0VtaFtTYxskaqPWXqXYkAZApZGW9jhGI+bTjQ0i/bXwJm/Ejqka+7yRgnePGUgo6JQD4a6JAPBCiayaGO37gtf2Bem9HMymhXaFrwYJekv6BESt6wtRDFgczs7G8Ul9wHKXBZ41m1XaKsJ+HBKcEQCzV4iMYx/dTxuIp1ZPIvcVu3H4ebt0QAK82Fs5TNWUj1kYwPnaeazcv2D7phIUk47l2vY57oAiAJLnEXW/eLZxDaOAGrOmkIEqQB3vyNe27xowbgy033GLrq2KaIwQAn1/IifvwDTonZe+vKqtqX+lFTmNt3gZ5OxWEUSsOq29A2Xs5L6BuPmFh91u8Pl9xHmACQKi82sSuEWFoIXNNb7fdrmeruXPzncF8pinhopS9TteKSOZCeRFmaclV+SzCwg3mTrHMdLmBIABiqQG34puSluoZ54YIZMgVUNhvshorV46DLFiBMvOxNo+FufwoXj5qxk4/xj+5D/tNiCvwgjFAYC4RAPr444EMCbkB/5WIZ+BpHeCSB1g8Bmx+m4qLp/py6CVJAOTQZA3lruJAsUAjrN6ogETHyxrgV1sN00zIM/8fNwSAOBcveV3La5904gKkCHP56IefhtAd+MeZlOqs5Wv43z8QFfb2iVVdj8er05X37sIZyFt+OlBAxFd6HIKXvARcprvBJXrYCtXh/YQPVUyYvqKwjjNS3QD8+lDvrC9CVga6FUK2ID4mO0XYr7Z5e04JAL1sfega9PNq41Sm3uo6neadG4snMpUgt3ifP7nduP083LohAEQHevS1E32fjbSB9zsds7Ec39OoYw2jtAMRh3fjn3sUxh4bE+loHreEdBjLeh23WwKAW8bserf4DFi9nKZnACFED3ykMfX7J4a733Qzzp2NRbNwDmnCISsRlEg0v4MlN+JjcYutr4ppLhEAor3vMRaN0L+bkQOUqOeVhru287nxFecBJgDcrimzfSWyDouVzT4CQPQdY+QtRSGnl1a2f+xGdvCyYssHMQGQq/JZhImf33a3mMvyQwwBRPEv+cc7OAez/0nLhmAx1LhfPyz6Vrf1Bu+0ix8wxFBLDEcSAEN1ZnNsXLoVAAk9AuXr5GTli/Ui8ueK0nDHmkwMyQ0BsKO+6GRClQexaUbH+wJBElEIDZeG2ze57R9P6acyijGTL6S8m3TjLGqXRx7PU7VJxptGJ+2LlHGwqY4JAC/BGXHQWQ9ipyZpXol1ii0/DwluCAATd5T9lKkzcHB3FQFWHNvCetx+Haw51q4IgG1khHYwBLKCfidpHTF2V2lVx0VuiCb+/nuNpPAgK+aBiyYl72fyDEzkp8ZN5L0qqYn3GorT8mNb+eUKrTI87mGnri2DJTe8YuurYppTBIAgYCEh3vZ+Q+gcMNbbksihFGXRV5yzgADAeF3H7YFsTsMpWwkA4X73KDu4/39vQHkKxPhXk7/bJgRAjspnSQA4OZXJMl4Q4JH8iUKuwpn0HHEaxZSdxa0gCH1XI2S9pvTWDVW/fjdYSgLADVqybEYREN2oxRrcD4avAjfeMNH070GObh7ka60glZ7w9mH3alLQWVz8AJShKSnK7Pt5VJt8QmXX+057xxWkA1rodijG5ybXRT6jAXJm2cL2HfG/RwOSFT8FoqAv3yuPfkrolWXhdm6W6PjZVR+qwUHtVmM8ANxwC5WyVxuLz1I1dhf6GIo3gHfT+mfV+I7G/DKiBR9GHUlmWnY34YNFAJjNMcb41AjaPn18Jfcxs39eq8svjdDgQxj3ESlrxTK3+GARALyPOxqKViAX7qrktYEUQUSrnBjuarYfdV8JrLNlWKDJ/oxW8SYGMAigiJByO798pK9vLDg2ogaexj78kgGbtKCRgyU34n1yu6Z8VUxziAAwdUVj7KGRSscsp3ufz3fXiNCdqe4EIItr4S62OD4vvuI8wATA6xvJ2N5IMc9BXppY+xb7WyQ7Yt/AuyEj06Kfo3zWWQDoMlJIZpOdLNh+plMrwJjl302Qsz9Mx0VMAOSqfBbNu5/fdjffJFl26CBQsmXdd6lGH3Ck+MOvH7J4o6qR1fsW1Lw3dFDo/0gkAdB/DGUNPiGgR7JvKIZfLVueHrCOccXrutLxHf9DJ5NElE8vTe9uIId2ktAtCJgyyyTvt/nhQ2D2q/eBsb8icst5x4c79tj1yWacQpcH4cGDsQ+DCPL39aqOv9m1yX/nRALtDXFlPCmSsdlhy0TB4YN15JZh0R5P82ipCPt5SHBjARA95BWWw92iMSlWgh7wkdRDEVhupwj0Z9xulTWreXdjAcDreXNj0eHdEeUJHOqPM9aLcbdhTy5w6gqAtQqTPHob6kgK6ol1/2ZBUJty3MLOj1L77XXcwkCVNoG5RLeOPCIyVdjK0kWdq51YO5juYRNrGlNyM8Nyg+PsFltfFdMcIgA4VjxtJ7IB3JTkihYN9roasQAud7I2hOSXwJLAV5x9IgCc3uJH138IZHiy8m61x5NkiuW3Xi+ZlQSAyK0r+vln9+LbMMfu26Ar/xuKluMu8nqTYG/CGAC5Kp9F3yc/v+1Ozj2yzNBDgAc9ZAVqWtywxEiHsV+/m9mWBIAbtGTZjCNgdjMeb5gfMAhVl5RVdj3j5DBm7DBX/LsIAuExstB4qy0YlOnhQ7/dKQ7dBuLg/NT3eAAwWCpcXlrZuc2sb7FbpuuhAdcISI4P4Is8VeSLbOYugAPbp5Roy63a5P18oz40rgdKGTb8aanKnaJoM6H4PJc6HtPb8PiB+Kj2lWZkDKwrTiGMbsQYjxYtmmwmAEzXYDTn7GOFpGP+MVXkM9G4uMUDUjFy5Vf3LU9bIzbEh1tlzWpDuiUAeF3cQgQ392sEgSK74O9+az5p/9nxYXJAODb9UF84D8Hx/pBqVcMVbLjyLIMrT63oXa/jFhEAaOtlltdxltmNnLl7AkgAStfmsfarzMbI+87jCOx8r+g6rG8ohIaIzdF8wdfBZSIphgR/Z7DkBm/bLba+KqY5RgCYuaJBw+N7/0/Y+0vM9n5Uthdfh/W3VKDc3Q4/8bnG74KvOPtEAPBxOiU7RBZD+t62IbVi3+F1+AaeZ0LA81qykgDQ91ND8SqMcYXg+/08o5HwxMqeN0QyzmZ9xF4xtwDIRfkswkESAFZfbfmbUwQQuPAKyNmEBSw/Y+Ddv1Gi/KYlEnh4uPr1O8WPl5MEgBu0ZNkBQUA3eY+EEHgsOStAonHd/J28i9/Xa5q29cSazg/NOqYf9tXQFPgK/RCK/xli1r3vba48ECUyz+wjzkta3fBGzz9sD3bW3TjgPEgDqh7xmTHlG5QpF+C3mSLywU5Bsjx4xPDAwQ2YsUfjbRI1UIKb2+/CzeFcKNzfTRu7g8Oe8DY8flSJjrMBlhR/IgG1jbeHn3gUbdygk6MSB6Ro/3biv0+MI53NBADvo5kJf7T/DMoweTSgaLdrlP1FU0kwQAOnAf8KTPRpFodaW8sHt8qa1Yb0QgBYW6foaxsRc8ljUH7vYSTyghIgEarSL2MvzoCGtCDV1cOwZ+8pbO+4ONX3P/6713GLD5PoZ9Rq4X8xHj0dX4BqN02o6noy3t6rdYVTNCVwN/47OfUon13+LiOP4Z8PxcfI51ihkEcsMBXR3OFzSPhaT3rsiIdBkxsu3St8VUxzjACw2/ui9c/UwLFQ7Gdi/18sXBeECV3EfMXZAwEQ/aaEHsbenZaykPXvK9Y/D0rLD4l7iUZ/XFbT/omx3OuNhUf2MmU7zHCPFOyFDsiC+4DXRv49SshIRuelfotQ5j2U5anwjHsxawkAPm+qEnoU4/6mYNy9+PufcRGwRWXqs1w+6usD6UPN5EaKFDG1ANC/PDaWE9kmn0XfJ0kAWH215W9OESjZUjtRUdljkFD7++vXP6ap9gjIu0n47p+OvZvI7IO/qdhy/ws3yAfayhfvMmZOcNrPbC4nCYBsnp1h3Dce+Z50hZqxQKdZKVQ6RIwdxCnlEz3VEjZs7NAyFlHHv47o46MNfgIgAAAgAElEQVRs349W0oWyv59wVOd/O3Ex0FPbkeC9OPgd299p0s2PEXkeN0S/sbJqsLOO8NCPx1hB+5yJ5QQ+UuKn321Glf97MY+PYz5ujreS7QQA76cevI3QO02VWhvAY4z0h3h/vNNxe1WERV3xQgDweqJzXlwHBXqus71ju/Js15nXcYsDZAr6I3ALMDHVth2MqIBO+hF24cRw5wtWFQyG3HCLra+KaQ4SAHz+Xm0oPEMlAZ6SKynNo9vFYbUufMXZKwEgyHyQOkYrt4D+7iF8B94Hxj8EoViHb/gXDW1nLQHA+6gTxErwPhH54WSN6N8GSnlq3DOSy1tbAOSafBZhIQkAJytElrFFACaJJXesP6Rt9pJ9tmXThBqjUPpPxtnsx5BBk53GEsB+vZV2B379eTgstIJ03Y9BfkESAIM8AbJ5cwTi/nJEU36Bw8HIjGClm3bSZxjtXWp16y9qm5vVQ3NvBgHxPa+KUvSmUltaVtV5u5PxuSJGzCrUgzXR2/NZ+xIrU+f461GLjOJt+O/TnfQxUSZqYbB1pNJe3c5CFfj3hPl3LhAAfBx2Jv2meETX1Y34HaEhyPJ4Obtxu1XWrObDKwHA6+Rm7q++W/QLrJMfgQQpdDXvicHqZtPrRtCOy+18Y72O28q03thnUb5u/TZtQ/GPQfxd43mMHCtEdydK74WQHzud4DTQcsMttr4qpjlKAPRr7/ctgtfwXbnYbF34irNHAoATUgoNPJoejb5vEDzTDaydFk6o7NqSfo7WU9leh/210s66TvDuW7CwOZffkhM1+FwuEQB8LFHsgtyKSOjuZXGy6YJcvUbRWCv+uT65nD0BkEvyWYSBJACcfCVkmYwgwNMGfvhWGAr/TyGvUjJwOGsR8vADLUAW7J23GAGAc/uRBEBuz9+w6H00aF/xGpy0z3d7yDAFKHoz/bxC2RUTqjr/4hVIrkS82lA0SyPKL3FjeoxTIiB2A3BPEWlfZuZTatYnnRhpLJqNQ9tvrQ5uae9HMwe8yRR2RdmiDkSo59bOzh7d7/ndouXwr7rGCRmTGg8h9aNvpwj7eUhwGwQwFZFY3Ib/xC3VD9yOHamjOAlwWbxOu3G7VdasZq8/BEC8XhAgx1MtuAoLZarjvRdbZ4Rq1SC2nneywvozbluXIXTAKn2lPkaWt9YtkRdzM/hdHutY7YRIM+IwkHLDLba+KqY5TADw+Yrt/eUQuf8hMu8Xrm2GGBmU3Yx18WurdeErzh4JAN7/XQ3F0/Bh4NYOaW4tifHZBtYsOgVubg2pAUTFe5+7UPXFExGuzyyOAWAcE18fPbT4WsiOJTZxhfTXeAwjSrUqLhf9+MblgnxOXQN+jNvJN0WWkQgYEcCN/4XYgL/zqvgnoclIO6NseWvF4oZcRlkSALk8e8Os79HgQcU/gXKJYErJaeWcQhFVTOnW/IB2oygaudN6ROV21uYjL2kQqQXJuSACjjS6H+hm/oR8jr/vIky7jxV2NlmZ3jvph65EbAh9S9PoPBwtTk9tUw/oROk+/PN9BTEJgqrWfHxNV7/SoEQDqBVeyEigEn08KTHGaFstaOslKMm3lo3veMDoSpHLBEB8LmzGzs3QXg5Qtf7rR3Zti489NUhdrhEACSIALjlKd+gCmHRcgHV8Itb4FxKEgGGd4W9PErW3vqym53Unazhexq2Smlo3J6h2vR9aAE3/EvzvBOyFESkK91uKQk6Hm83HZv3iWRB6IgqCGJLvYx2XJo0xenrXXY2w757Ff6wvO6rzRSfuQnY4ZFpuuMXWV8U0xwmA+NzpBOj7oalIPbUQyj1cg8ihCauRKOH1Gfb2y1DumkfQrjvtLF54vb7i3A8CgPfF8G2dhf88IpXsw/drA1IYcplv+sS/RwiF+UMcjs/APjzMICMOYj/txs3bVlbYXmf89uUyARAHY9c2MkI7GCoHSczlBwLBxlwPLb6LIkVYZKlkJz/479wyMJvls3EMkgBwMqOyjG8INDYWjg1GboB85iQdYhH786C+/divF7dVLH7InxoHvhZJAAw85rJFHxB4o7ZwfK9Cz4EOfCZuHU7CjcIh+OeoRNUxpQSX3K342ytY6A+pKnvYKmCgD92SVUgEJAISAYmAREAiIBGwRICnnMS5ZU1KIdPYBxJOiYBEwB0CIzatPayABrbhQsDSfRUEpwYd4W1cYj2Iss+rAVVPra30BIpA+E7HBVoYZY5JJRB4DBMtoE7eO3fp++56lh2lJQGQHfMgeyERkAhIBCQCEgGJgERAIjAMENhRH7oZCsUy41BxYVGDNKJ1w2D4cogSgcwiwG/+83oRW4ueK2pIV/op3Q1rvjURGmnaV36paTBsWP/Rkqb6s+EyzGN2jDPWh3puap2/GLGScu+RBEDuzZnssURAIiARkAhIBCQCEgGJwAAhEHPZeAS3hP8CE/+3cFP4HhT2p4Os43a3MUBisSWeMKY6tnMPG6BhymYkArmPABT2Mc11N0BxX552ax9V/F9WFfYfe+fWPOMmtd+o5oajAixyD1yZyuIg8aCAKqOT9i2o6Zd77WCALgmAwUBdtikRkAhIBCQCEgGJgERAIpATCIhjNpC9iOlztl36z9QB7qgvLIeBcWNSrAXG/g5z49MQIPAfOQGI7KREIEsRGNtcOwvKfxMItqKkLiJAK1PIitZ51Q1uFH9jHSXNtWcrGoFbASnmf+eWBPj3SxAQMJHlKkthSeuWJAByZaZkPyUCEgGJgERAIiARkAhIBAYFAWSUuQ9KxTnJjbOG0sqOaqdZdV6ryy+N0CCy8NAjjPVAkahFoMXFgzIw2ahEYKggoJv+R3hgvklJ+4uQD1Wmnbdv/hLdv9/zw60LmmrvwP69IF4HD97ZWlGDzFy59UgCILfmS/ZWIiARkAhIBCQCEgGJgERggBHYVR+qwWH/VmO6Xz3DD6Vr81j7VVauAHr63vrQ2YyS9alZjHhKUUXRZpYu6nxugIckm5MIDCkExjStm0qZcnf8hp4PDu41n6uMTeu38h9DqqSpbh4l2ka4AgT1+hn7S2tB75lk9rKDuQSmJAByabZkXyUCEgGJgERAIiARkAhIBAYcAZ4qtDuiPIHb/uMEjSMtGBJGMnoPI5EXlACJRJUD5RtEU05BvABuOXCUkTzQ69B9ksl1CP539YAPSDYoERhiCIzZvP73INguiw+Lm+iDe7uybX7N9X4NdXTzuskBTfkTSIaRMQLglUiBcsb+2dU861jOPJIAyJmpkh2VCEgEJAISAYmAREAiIBEYLAQQvX86FIzb0P4h/e6DrpyQ+pFKx/LxlaSr3/XJCiQCwxmBB1cXjGktehSK7fcSMDCe3o9Mhon+h35BM3Jz/XH5RHsWBMChMQLA3gIg6jpwMmTHj/HOKNqtnPt5OHzArz55qUcSAF5Qk+9IBCQCEgGJgERAIiARkAgMOwRebSw+S9VYfaopvzsgWBcyClxTtqj9t07jB7irX5aWCAwvBA7ZVjcm2K09iX15YnzksMrZgAB9lX4iMWZz3VlwAbgL1jwhnQCwiAEwdlPtCRpll2KPl8NloETvByPtjGqzWiuWPOpnv9zWJQkAt4jJ8hKBIYDA9u3bg+9+8M9vE02bDRPE0xHY6CuQSmOMKVPgs3gQAqKNUbYDQ35aC7A7axYsyLlUJ0NguuQQJAISAYmARCCLENjdQA7tIqFr8Z1ciO+mrgg4efSYAYQ8ypTIFRMre95w8o4sIxGQCNgjICIANMKWtVUsvsX+beclSjbX/lKh5KdRXZ5FKKPhlvk1m+I1jGq+pSTIgpfA9WApzteHp6YijL1XC2JiUIN+SgLAwZzXb2hCUAl2N5QkPe1D9GFgcOis8KIK3xicDRtu+5qqRZ4DU/TFpG4xVlNVNb/OQVcHtIiov/gYfhJQgqcuWnTxO6LONDRu/j1wTPjnxLC8qapy/o8GtPNZ0FgqFhAk14Yr51+Tya41NGw7lNGen2LjL0Q7UTbSxYP53QOzp+sV0ntrZWWlNFl0gJ1IfuAQ+ArTCs6orp7tu8+Yl33pYBiySJYiIOc7SydmmHdL/K3PNCjM9CyRqX3yXiMpPMiKziNMmYU0fidDIyjBzeAIw1mxC99NLud3QGm4SyvouGtiOWnLNBKyfonAcENAaAHAaE3r/Grf9KcRm9Yelk+DT0FPO0HXBAl7Xwuok/d2FX5ckhe5UCFsOfb7N0VKv3E+UOb1HhaZdHDB0k8Ha54kAeAAeUkAiEHy8kGVBEAUy23bto04eLD7cRwUvhNDdz/TlBnh8Lw/O1iSrovoN/7vf7gc0uoaCCY9cEl/Hk4EQHhcXllZvg31wQJKPmYISAJAro1MIuBFDmeyP9led319/UiiFPxcIeTFysqKLdne31zt33AhAHJ1fnKl33K/5spMZUE/t60ZMaY773GcSePnalzAk2tb59dc41fv4Me/CpWuSCj4jDUjxsAYWAFMxuVYoeN2GPunGiBz985b/LTjd3wuKAkAB4BKAkAMkpeDpyQAoljWb9xyMtXUB2ENMZr/dyZvhBuRF1Ujwa1Q/s+1YyUdbIdEER5dFQTG6qOOPHzl5MmT9YjH8klHQBIAclVkEgEvcjiT/cnWuiGvaGNj82ywlTfg9mYchG5WWtZlK35u+yUJALeIyfJGBOR+levBCwJjmtY3wtd+keHdJ1rGdM4gZy/v9lKf8Z2SpvWXKoz+zpWin7yoO2A5fh8ygvyupbzmrzg/D+rlmSQAHKwISQBIAsDBMnFVpKFh8xXY/Im0JJACG8KVFb4GKuEd0pV/lnc7DrznmnWQ+yRCoH2O9EXcH9EQlZQdA4JiHN4dZfGuTgJULSq/XFoCiFGSBICrrSELu0RAEgD2gDU2bjleY2otSp5iuLmRBIA9dJ5LSALAM3TD/kW5X4f9EvAMAJT0c2DdtQ1n1yJeCUz09zOFzWibt8S7dS0saMd+9PZPUNlVbpV//XxNyN8oUX7TEgk8TLLIdVYSAA6WmSQAJAHgYJk4LsKZ7YbG5gegWE/XBRSSBsM3cGEmzFHrG5tq0MAaHHrzkolI/fb+ccS2uBbtvmClvG/atOmwSEQJg6S4LC0+hd5/CDiFVIYXzW92DMIwKigJgGE02YMwVEkA2IMuVEalBYA9cP0oIcIch/F/gmh+sR/VWr9K6R/DleUbRIXkPskY6r5XLPer75AOmwq/ABcvVqA+AQLg24lBM/JyN4uc5cXfvmRL7USqsjWoq488tkGTW8fiTL0bp+M1ERpp2ld+aVbG/JAEgINtIQkASQA4WCaOizQ0bP0KI+qzUKb/JfoS+zigaKcvXLjwLceVOCi4cePGwyNq4Am0c1xK8TYwmQuqqirud1BNogj3xaM0fx2IgDmprgQQeK/nBdmkBQsWDFpAEzdjGciykgAYSLSHX1tSsbGfc6lQ2GPkdwkx5uQRfHfO8rstJ/XJfeIEpewoI/drdsxDrvaiZPN6pNwjjcaLL1y0PdZTECg/OLvqM9tx4ZIOvv4n47b/apyVz3TsOsvIZ4gH0EzVyKqWhUs/sm1nkAtIAsDBBEgCQBIADpaJ4yL19U3/jmjBWyFUCnT1n5Bn2g+Mmbp8+dn99lEydiJ2+39rivBCsEFycThc8ZDjDhsKmrkU6IwnUa6oqiq/0Uu9Q/mdgSYAhjKWcmwSAS8ISIXCC2r9eyfbCID+jUa+PZAIyP06kGgPwbYeXF0wtqXwNli5np8yuk9wVv1ta0HvejJ72cGk36D0lzSvL8U5tgqK8Wz8Ns4RMoxllV+/oz7HCkkCwAFakgCQBICDZeK4yECl/2toaLoPDOY5xo7BBPOuqkUVF/XHX9/MsgBExhMgMmb4TWQ4BjZLC0oCIEsnRnZr2CAgFYqBn2pJAAw85kOlRblfh8pMDt44oq4A2mYo/DMFFqtwgeWpOembvIcIxXcszsajU11lzXrP3V5hWftnldKb9o47+gGSo0GwJQHgYH1KAkASAA6WiaMi6en/WDuigs4KL6p41FEFDgvV1W0bQ5XuJyHQToy/4mesgfrGzb9EpNWfJpELSA2oBbXv1ixY8J7Dbg6LYpIAGBbTLAeZxQhIhWLgJ0cSAAOP+VBpUe7XoTKTgzwOBO8b8+Hu5TirXgOFv1/pr3PFr98N4pIAcICWJAAkAeBgmTgqUl+/+USqEB6gZCx/AazjWwopOL2ycvbHjipwWEjk74jWfCMbUtMY6mNh7ABhynnhcPl2h90cFsUkATAsplkOMosRkArFwE+OJAAGHvOh0qLcr0NlJrNkHMiGVZLXuwhEwJVQemOxtxz3bQ+sW7fCr//GXPDrdzwqFJQEgAO0JAEgCQAHy8RREYFf/h1VlRXc38jXp3bTpvFKRPmznu869kBB70YE5rnw//9jfxuLBzJEPWORyrQD7lMR/PsryGbwE2QV2Nnf+ofS+5IAGEqzKceSiwhIhWLgZ00SAAOP+VBpUe7XoTKTgzyOmF+/QpQrcdl2DgiAQ5z0iKcORNn7NaL9pq188S7EEgAHMPQeSQA4mNNcJQB0JVClF4LnwcJnx2OoWPy00KAQ9mIB7IUJ+luU0YfVoNrsxnzbS1RdcW5gdlNV5fwfOZiKpCI8IB1jeRdiZ8KnnX0TJu6HxX14uLkOxvoZnHtextiaKe29szIL8m82NDYhPym5iA9E7yOll4QrK3h+al8fkQtArIGGykXl1f2JAeBrR6M40A0bmks1wi6AScS5WJNHYE5T/LFYF4q1Yp5fZYTelxfQbvcj48BAtD3QBIAf+xJ76ZOAEjx10aKL34nPN+TJCYEIXQnaeGryXiMIpsN24+9bC/OVuvLyctOUNw0N2w4lpHcJI9o8kFPj++QRn1/yHv52LzJi/AEZMQYkgm5aPI6UcW+HCeF77+2ZQai2HH09CetlFPcnjJkD7sO4XwaphmjD7uVLetvsFaYVnFFdPbuVZ9xQlPxLsdYvQVtfjbZJDgKf17E3Nhfm06Y4zk7nu7GxaZ7GyEbUEez7BpC/UxI4rapq7j+87OtUi6ZoHewDNcAmOfmWcJeo9vaeczXGzsOB62SM7RD0b5ThG8XTKe0DBh9DLjzHAoGGo7765Rcn2/hcir/ZDkboIjVgc3NzSVcPq8C3dSZk00SM+9C4r2nMR/RTzNlzClU2HnnkuEft+pzaOxMrrqRvZXx9MqpdgnV4UnIfCF+f7yKo1d2BQKRxoPZUfBzZRgA43Sd2q4Rj/v77e6ZqTFuItXpqqizkexQftfUU6b+MZw7E5HkYMnKaYW0n9rtdm8bfB+LcYycXeX94LCBVU36I8Z8L2fgVjHtE7FzD/aNdrX2/9quf31q3Z1Un+zU6d8EKnPsWA7dj47Iudl6FFSj7M+TcTVapmfU00hubv081cinKnwKZiUuY2DeJkBZEoX+JMuXW8ePHPeBW5rhZhzlRNhrN/w7gc4Fdf4eKX7/dOI2/SwLAAVq5RABEhUPTLKLRX0I4HOM4fUVcISXkTSyK6qqq+c/bQePlg+pWqIr6EEtHdy0E3xKML2TXz9hHqQPjWsdYz9XhcPiAk3f8LpOW/o+xzwKBwJkLF87b4XdbvD4j2WCov19ZAPzsZ+zwCiWH/cRoqeCkjZgC9gwOt0srK+e94eQdY5mBbNvPQ4mTcfqxL40EQEND81FQ2Deibds8uLobiKKsqFo4r8FIMvE9S5SCn0NZusRIQorHw7pABK3FAfqnmSbtrA66DQ1bTidU3YT+ftUO9/+fvS+Bj6O40q/uGUmYI7YkIIBJAoRwLYTc/CFc5jAYcySGyIck25IsG3BiAmsn7C4bYEOy2cBCIDFgS7JsS7LBHCFgwJzmSGCzhCUJJAQwRwA7JCAJYwyWNNP1/6p7ZtTTU9Vd1dOaQyr9flkWprqOV6/ee/XVO9i6cYH9BZxs/lNWvogAANMcmgB63w764UIn+qO9DCxjclp2v1evXr3nUMJ4DP0emu6V5QUhJm1pmduIdar/IRfIFVj35e4vZRKNdnauOcQiyWuwhsmyiZdcY/RjjKsO2G/fG0QGblQXCh5FbBDLGFyKPf+GwtwD5+wdy+9CwfR8Z2dPHXTgtTKy06nSYtxJSOWFzc11wWWw1Fkh54vRBgCEoPk2XPivSPNpvgBAIe0ef7nIQNzBG3EGp8nYl5AxW2B7XdLUVL9O9PAQ1XmNUteq2qpB53Xlyu5FAGB/CBr4xqKnbRtqxepbWmZucR+sFSu6cOE3oFtzSjvnnD/Q/SV4ZDYCTHgmguNctl3UdrXNpgbtgPzLAN/D+s9+KHwJ+vb6/qpET05lgLJdtdzENQAgQadyAQA6OtbuY5jJHgiQ42UEs9C0RIZLKK6rkS3+Mr+XYlnDM0uAdXb9DAfuouyx5T0AOju7Treo0SFj9PDWx5SRadCWpqbGDRJbH2mTQpX/S0+6Y2XXbABBjFYewWfnArj8gM9MvL5YCDFeI4/AXqBMCzksPyLT7RDsi6DkVsj2U+ixozRKZNYYxblMAwCWlTgUe8Quh9UyY7M2DEl3yw8ml4iR+BVkyVdk+3D6IXebxtD0kQQBeIZuPJY8PmHFTgNY8dNgsMKzIkr+jPVPa2lptLML+/3xAABciKczTwr/y7/d6zPUGjiZgQ0q+80zamUu7Lx12BcSswr5TMhXXb9/jDXUodb7et43DHh77Y3NPwRt4fE17I0WRCvu75Q+Ho/TOp4nUFQXCve4Dri+pplY1nVBRrxwPeAPyOMZMmFSoguFQRKX4hXx2hQAbqrQjuk/EjPPa5kz62mV78K0HU0AgO3tMUB7IJVOU7GtUsDLPQAGG1H197awHgCFtntEAEDSsPY0rOQtMqCo5+wwb8cOkwxBVzft8PJTVOc1Sl0bFQBArcF/x953Qc7mZKP3O1csPxSxyNlMl9iyZ2XPt0PopJJ58AkjQ6L4Zpd1nXvtNDD0OPjvIFd/WyAL2wwr0Tba4vpVaKYBAAlqlQMAAFfMg4lJ7sZlyM3kEqvjN3GMeGOhn3u6iuGZHkVVqLpnh4sbey3+77wNRyTDU700hiak68NClf9LD2m/uhpVD8DgPFow/37cshAeYSyfO7f+hUKFBaxYsfok8NZa7OOeUdAVfXyA561p8+Y2sMuI718xxo7SKAlaH/s9inPJAAD2egUF8V/oUipuLntu7IyZdbFY8nd4dd4gcaHNWVrKeL4Ol8nFMusO04Zn6CLMZCXWf4n3ddd2EUTIFBsnN0RleHR8+za1rCnz5s1+wW9OHADgRZyJd3BeJ/kahp5Xe5X97uhYc6xhWvdm7yl9B2EXJ8BF/GUVGgr4+sWKOD2Rdyln7q8WibeDeDNVLlG+tCD0ru3bamd4S4+2r+w53qDWSuzXLvZ+UWPntItyuj/s01bs9YC7f+iFi3E5X+MdM/X6ezX0z8X5z53+AxOa2dw8+1G/tXEBAEpvgovvJ/Kk4RsI+5jU1DTzDZX9Vm07WgAA5jmTSJoM0HIDXUrkYGAmeA0u8sZJw/w3HPLj11kx7B6eXMRr8r+C//8zrN5OyfOrIM+zPIbY2qM6r1HqWlVbVXheiTERsgdhEup/4Jv7AYJPs4yKFmJRBjxWhOjlTbxzT5YBpdX7Lo8varqXL8dMp0cW179u6a7jrfgn06uHrkm+v9chb5dbOUANAEjwb6kDAHZcEam4H0s5kWO4wPXdeAgm0AOWRZ+Mxys/Zm2SyQSLP4I7EZ2Bfz2AZ9RAYAuNOdaHiuGZnpeqUE1/B3fHRrjp3ATlYxt07j/M014j1gMXs/hvnfVZextGcjrcpeCmNpwIz/VdQZHRQpX/89IGXgdTUHUAiH3gJe4D8MJTSHVyR7LS2NDa0PC2xNFQbsLiBhPJ2CMCFza4yZL1mMOD2NNnYrEKllgQtnLyS/BgPd5nL9mF7JHt22qmei8C7gkWa+wojRIZgkdxLlPxcIOe88YAo1soja2Jxcy/JZOD1Qg9PAe0b8V+ZpRheo7o49f4fht+m+Kat73HeNlYG4vFX04kBscZMWMKNnA+ZNCBueuTjyeXoY23DecSzmLOWcKf2PA6WFiU8X13TKUTQvIWeNK8kcfLWPtzuAif7pengiMLk+yiORxHzkAYejNN0tvZXBw6GS1Q2sl43JqU7ltlv2+44b6qXXbruxd9nOzaJ+Bn5uLm5vrrVGiIhKbL0U9rliwm9MctTY3/xusH4QJLsM8/8eoa52JAfk+I+Uss/zHGW44MH6xGOMmxLNQBUuBYgfHr63GQnke+ScUw9//APC4VzCGLp525Jw4CID8T6zoT/5rjPSMDEnH3ldDXMY990/NwYocJ4vwNnEvzAUa74TNltIjCAMHgbQD356vst2rb0QAA2KAVrbiVd4FL8y0AmVtwRu9ntpVo31Nu3R65EgwAFMvuyd07eA1SA4BZVlJh2+6CxLoLXjFPM32dsivnpF67c8MzJcMew57XKHWtqq0qkMMsD8duwzIdss4wnmU5IiADnmQ0ozRxFA7xHPy3Uzh2OOQbXcpyBqRtOBHfwc5rwlhn8R7IsB9Cuax6rsuyPc4x2W+/RNgL+vieG6vjyN0AG/Q8eGF8CTS2811k6T4np9dmyOcVg1WxpR/WNRck1Cqf/dAAgAT1QrsnSfQt1SQgMRFDiBFbdH12cifbqLoVMe8LgmJSnbgilhwq2wAPqhuvYnj6GmLEPwSgvX314YZp3o/17es5cHiRM26Ce91lojWmciLMQiLAn3MMsYK8hLA5F6r8H4+fwB/NUAA38MATMf/ZSdlexCvw3SYx7ojKQ4DrgsxeVg1y7f777XuZX0hCOgYTlyK2Fo/3AH2fmrEz/FxbizV2lEaJjLyI7lw6ozkv3+Jz5sSmVq0Br7DLDvcvZQC3wW19Ce+sOq/DFTdgsBa3EeQYO+qXUxk6sTZ8I8+17gC+tIGAN96+iusxQMjPm+fWXyTyrPEbG0bEesi1WTxaMTCxrq4Oifwc3lkAACAASURBVBedP9X9Rk6HiwGmXpNFZwkAzU1TXj4BcIrwDNoJJJMMiDYmZslwuwyqcV6QS7yTPHJwGeTYORwjObCSStgLhSO7RSBqcCiVzR9/3fx98PVlXsMcPPM0oQOniXQXPwRgmHpBsdUpt+F5MFgB7HiB85EF1oRni5IH8AJ8uuz5jLKd6jmx976zu5VdwHKBH/omobHZzc2zHufNMSUTrwK/XiB6tcX++CYBLKbdEyAXA/NJOOGoCRYqcJyXPjKX0bDnNUpdGwUAkCXrKN0Em3yOKL9WZ+fqswAod+MbH4+7AL5bteZokmT5Y7IfvYIe86I8Z6OmL1ZBYE37FGTfvQKy9stKnl+U7AAweLM5YP7gvSLlHJPZBw0ASFCplAEAQRymcvwsi4sGiABXXe9rufhyHkahqgrV1KVvLS4X0z1bhTIdBAngct01eVsKkONLQO8Qh+wBEQrwEuIyJG52CZFAo1WCNaWbqCQ043eKxGyEPAWhtmq3navudF9AZCfBqlLgEvCYO37QfsEyjBtwUWIu11KlVvAqcgYuMKim4DFqfYCyYo4dpVEiQ+vozmUqnt80Lm6Z27DUb2zRBY99I7vHPp5MI3ZWRIau7JxT62PxmddioYuywQvyHi5fp8Hg+z+uTOLmQ7FbPh+PWafIVrlQ3W/eWcAu9eIkIqdA4x9keIxbUcAHRMAL+o8AIv1rtkEsFyqR/ib1Gnunx6OE8VdgNvXQFwpBGJVqLD3PuA8CtwIAgN8jSdhUb5Iw3t4hfvwi5M0B4JNV/SEBl+45svpThie8bXwBrjAd+nwjwwOq54QPcjnnE54434DHzGtBy4DsXyhy3fabc7HtHh+5OAS+WTJ3bsMNQfo6FTrxMGh0RBadKP3trrtWneJnQ4Q+ryu7JxuUItnlsG0gwxvy8lnNHk73K+MRxtr6Ay9y8hL20TSALAxIGDe8ruAHkiBeHjO/O5UDpkFf/QT3Do5XogIlKH3ZMuh5/Q0LSrI0tgYAJPaypAEArsDzNzxFSwba3QmGmJstrMl6IPZwK8r9U1WoYgEnFqq8mFXHM4EuRiK/6yW2L9OEe3GUdElTGYevTApT/s9vnmGyCPP6Yy/CEIwPmiSGPZDPwJ96TXGDIAyoeglJ105WKVGVcmN+ELx6vMewuAaXrSW8ORd17AiNEhk+jO5cYjS8RH/4Yc15fqEV6TkJqk6wnx8zyNAUmWR+TrwryQYbJAxGGbrIG3l2AkI79lJmzqxfUb4Nv9cugUeKssdDuP0elkdpumCuV8J9/4ogWjovy923wUDKlFZKASbckqa8kqROe3Ipxrs6aDz3795Equw3dhm34taxfmUHw18oeIlUnfwWyGp+n8rc+RdxcZidGACwPQ+mAZR7UGZ8YUlYSoXyUqbfoDblDgDwkuiC13xBPS9NUl4YOeCgw7di4KrYdo9w7xT0gS0XHQ8Kr84fwfNaigCA/HntwAs+kixCrhgTPLz0MeRtA2QOwA3/P4Q61iJnBav2cnhGtts288gCfkHzKoffd123Yo/KwWQXePZUpRd/v8VR+o8ENWZund3qm/OlGPTRAIAE1UsaAAhZholrDK/omofX2Oya9D4ue+EMT7UqAHwj2d91UrSlPMPVbkvpElwcr5FghVBNOjvX7WWRgceHEzSqvbaFGtTno0wtWnhQ4LL1hbCCLmXEryXW4AVBYSZsOrwLoow7IJdXFatJFHPsMvYAkIqvTu8P7/KuWmau0LQSGLrID2LidXUWchjI//EvDOILnsAbSuklns0ulBxe0X0mLuDwonG/Eg1XFvBbtcCD4M1kjJ7Iu4TzjdpwLuhh1urIHo7eCQits/VFZ8+9Xo8DgGK3whBniQylPJbStOR562GMAbwmz2xpafill+YiAICBU81N9VNVxueC+wGhd/Kcz29ZzgAAL1eGs0r5ikVpqohyz/gBAMW2ewSySQl4Yuv3hj465hb5e8yMf33u3BmvingszHm1x4sQbFf1VhWeV4XwKt7lPUWjTNUXmXPpLTnpsC5thZ3bLvP9WGwzvmvZl2KGcQfs9P3k1k8/hOx+BSGpb8G7uAqXaVS2ontx86kR5r1hTOmfPc83MbDcuNG10gCABC35QgX1kwn9HyB1fRJdSDWBPQGXHeNYNHa57vgfXMRznoIal1NhirDazofhQjUBl/h/9sveL5qMU2qG3AEGHk7eUkQAYNmydePjFQMbMZ9MPewgt8kgQnONdEKeQAK5yTKvnEH9837P4Z8RfNFUnR+LJ96+ffBsKGVWU/o4GLs1qn24y9WIvmWxsG+8sQXjWFMgLD+LdgeD36vwkjVL9iXL3Tf3pVhgnBVz7KiNEpm9CXNJ4hqcdnx21QlNTXXvyIzLcwuH0fEueOs42QzEfIMx2MVbZn68Nvx1h5MHuUCf/cq3jVDznJaW+o3e8QUeAM8lhqomLVhQh+RRcn9h9lvwKiwFfAhyCKyEzkESqtw/tD+AGtYM5GH5CmTFIZDne4EyTzfNbThT5RLLeha8bo3IhYIBHWbC/LUnLE4JFPNSgxsKAQyHRzvRhQJG20K47t8oxx1OK4TALYZdkO1tgddckXefSt+ituUMAIDPDkpaJuL7Ga+m/8ID9/wQGL5cKwW7RyCbXkBo0onw1uuV5Q9VmZjudzQBACoPTLnJoh2KMK84yIhvy9Kd782rAQAR/apXtyPPGL0fsjUrz5iQ3nDt31FVccL2uqYs24glC4zRiitwH5sPgH2n7O/p3b1DFdMJpwym7L5G3U4DABIULfUqABJLkGrCc6+E5BEm7QljeKqgqrzLgGqsao4B1tF1JLKlolycUZtR65T8FWWRjmtunvmWFKEUG+Uqf/VXBMUhQzdnF4NYbBBAEEu2RY7H5W1PGQ8BmazWoSfF+ZBr0IZ4nQkzJ9Wxo3yVkJlvhOfyIVzSWN1rqZfOKNbJn3uhAQA5V3jeXuDl5Z6cZIgCDyO+kat+KQuz32zuvEtJ0Aun4GU0r0uxDE+n2/AvFCPzosgNN1AExXL1T/c38WK0FmeqKvObABDmAwDy7sTusSGzlLz7VPZE1FYAKv4Nr2bPRNG/uw/k2ngVceU/8IsrVzknAjAzMHZdtK6Ojp5JxLCQg8jYbdju4Mu1UrB7BLJJOYEjH2gM5uHRAgAAAP4IrvfnIlx1gyzPR/F6H5Z+snMcTe12XX3TnlVGfAP0duah0b0+7OGbuCivRf4rVOAxdme/AchOIGHjnP6GeTklY9nv1d3LjjCpcTtA10xZdhY6C0Oqqb9xfk+p0E8DABI7MVoBAObiCKX4GZQhgRcBORfMfQzIkZ2BtKgAQK6xZCdfoub0dKkoie3LaoK17oFDiBr0ZL/hH0YuQYoX0fVz+VRdSyHa2wo8PnAmroBzMB74w/Cgmi4qBmS1zme+ziv+3w60SJKVuTkTBt/XcucyMsBKvmNHcTFWoZ2KoZvuV/ASLnzV5c2Hu05F75piAwD5nk9ctK6G0l+cZUAIXm9UwFC//Q+z36y/VavWfD6ZTD6M+SLDvvOH9fuWfuVfTuRCB1R42N3WlkHG4FEoq1cHOXQyjC/U1QaMm5nzyAAAPKCPuW3HY7HZKLm3Pcx6LCtxKACALneML3QaF4AOu6+8eZUKAOD3oBCGnirfqNAT4NgVsIey6tXDblCSh+65rVix9lOUJJ8EqP4Z11njJq8U5bkopN0TlWwa6wBAmAcrLwAQRidpAEBSMrBM/z3t10OZfCfnC0oQ8kIu75t44PXkxBOTNT1tKJ+LUrzDuvKOvobWb0F/ch9IBF4Fj/TWfDyVnLFoQHKGI9pMAwAS5C1nAIBd8tt7eiaiHMV+hpH8ApZ7ZMoF+zAIpz0CX3eLCABwjRaJ/VJtEgallR0jp/zfCHsbyM4rTLtUqbbznXrY3LrvygnM3PNwLtrv7GtZyUNh7B8MsfplCOD9IaQOwx6ND+TVPDwARnLscgUAgl6DvTzElZOKZb+KDQD4lbKTOTMqFy3BC6lUIj73XFQuNu7veK/5QcYm34U9/xrT7KJAyI59TNP4f7gcfwZhbV/EuT8E80XZQDHo6IAWIwQAiKs0yLCCfBtBmEzYfdUAAJ/0KvQUuFCHTpoocOvnAgClYPdoAECUkV+tCoCMbPJya64HQLDHRE4fIXKeyAus0dOyek3b580kAQhOMiB4anVbqGme1zer5en0amu72mZDL3UABIjb/42SdwYtesK2OfNfFlGkunv5hdBj16e/AXj9ATXp1P5ZC5TyC40UxTUAIEHZcgIA7LrDr2+ZipjL8+0LFCG1wRcnHyIUEQDgofAS2xWuyQglSOFkwR2xkmbhFq7+VU9PT/WOAQo3JsrcwzMvcamepJPVpJMRIg9AI4TpkQAVxqvPxv2FvAdAIcfWAIB83e9iAwBhDDY3B+YLAIRJ1KRysckFbXhZ7glXRnFLzoasomKXjUwYlwDgOxlnf19RrXQZeSCzZ2FexHyqWshMS6EN38DPZ19zLxWlEQJQLh4AUbhhB13sREkAS8Hu0QCABgAUBFjZNq3uavsRQjSyy9MiYV+SWudsbVyQVb53/Oq2/WMGZdUVPm3f/1klG9Nc3Fc/7zoRAXZHGVlalWQhx19Nt4G+urKvsfWKUiCaBgAkdqEcAAB28X/tjbcXAWm6DEuqllhWThOWsdtdK9huUEQAoJBJhMIY3jI0dhuRfqWyZPoqpTaimtwyL6hRlCPk8qqEB0AxxtYAgAYAkGzt9JwLQUSvNPlcFHmuyTjD3Iz+ghCPR5BAdapsAlUAJMcAlGaZqJEENAc8lBFxSebVVpgQgG4WF3qazKTya6MBgPzoJ/e1yjkpJgBQCnaPBgA0ACB3qsq3VfW6ZePhGb3RHfufKnG9sK9hfnY1tNQya7qXo1S6Mde16kCX/pqutitwr8qEE0H/PdFX8/HkUggD0ACABP+WOgCwevXqPRMJYx1iUU6QWE6miZ1R3zDeBEM+BiRrObGsI8EQN2X1oQEAFZJmtS1W+b+Ozh4IKOu8lAstSzr0CYR93CLK0h12gfxaxay+t9nS0lS/ktcvQiIOhnv/3cMlEeVGZ4IZvPoqAClWlmsVAAAktSKLsr/29wAo1tgaANAAQKkCAOz8wEtpOWRFa/osiUo3yrbjnehUCdarcH6XqL72Yz59iJv/X5z3tXEj9vtE0nrQHYI0Yh4AKzQAICed+a2iSiSXzxzc32oAgENJgeejBgA0ABDVuSvVfnbr6ji4klhPZrv/02eMgdjJ77W0bOPNGy79Z8LlFeVzDbtSG3RPL9wATn6/seUPonXWdi//JvTeWtzPnMSvggoCxaCTBgAkqF7KAAC7/A8ljA3uUnneJaUu+lvxz3dw8XoWHPiUacaeQAniV5tcJSlU3FfZGCoKNT0nFcWiOh+JrSxok2KV/+O6EI5A6UFeXCMjsKhMVXv7apRaMe+H8S4stWJ7SdilNelb6Ae8ajxumvGnP/OZT/510qRJKL3p/KnwEWtfzLE1AFA+AECYpE1uoaJSbi2MWzpPgIWRw+5+BGVus2rNC7LvS1VPcS7/PdfC8Fnk9+oPY+pDnPl+xFn+0aDm/+CzxyiN/3nevLpMqd2waw1Da1UZE7VyCbtW3jyKoUvLHADIreYh4WEm4oG8cwAo5lLJlxej4v2xngRQBpz07pXOAZAv98p9X9O9bDL0zJ0wWHdJfwFdtaSvcf41oh5YxYBKI44wALvsuv2H0uk/7m9s/TfRN5xx/p6IW1/fOmPBq3IzHblWGgCQoG0pAwAQFtcgscTFXsOKJbbDf7vLNIxrKR38k/uiL1qyqpEQxkBRUSz2Sza1OrLdPalynWyJLR6RJrkXcfkY9XwmxKMbLjbvxEzrBNTwFSYsCTOmwFVySXNzY5YQdRKO9d4CAOobnHH64YWyyiTmsv3223uT+6Iv5FVugi4+fYs5Npu/BgDKBwDINyEoN3mY4OIQ5lI6IgAA4hQNswpxiiQTp4jL+ruxWOyUOXNm/ZGNySuLhjPbBq+i+UFyo31l98kmJXeiXVaFmRQw/Sxkwk+SyYrH3Bd9UZ9hdA7rKwyteRUd8JKzHt4cqEQy8n9h18qbmapuj2J1ZQ0A8BNAhs7fwwfQBGUAS8DuUbHT/HilnAEAFVnOaBDVedUAQBTSJ7iPnIu5nfXfmtbXsOBBv69rupb/DHeSi4bb+HsNaAAgeC9KukWpAgBIpLR/LGk8hldSOymF6+951Nr9RnNz/WsqhIWRdyGMuqVZ3xQxBKBj1ZqjDSt5n7tkEjNMgaoe19LS+JLK2grdNpVh+0EgbMezsYOya0c5Px7dbGObmIvBE8KEJapz8K4x8z3HrZAXLuC0pw9VVZrT6+vr+1XGh3L+BfM0yP6GDwAUc2w2Pw0AlA8A4LAkzQGwZHjTW/Izde6FITFhLqW8eURheK5Y0XMxJdY1abDVLS9S7vu34aJ+rsvogbFkTGuZ2+BrLPG/tXv5AOf3gqamBm4dZRG9WRgPXl/gtukuXTgyVQC4oAelL8Rj1okAUntleCKfNlHsa3p8DQCoXdC4IHoeXnQCncwvA1gCdk/ZAgAdXUciswhLulab5n1RskW/s8nkVufK7gfQz6kyNgZrE9V51QBAPlJT/tuwF/PqNcuONSyDlQR0AO0A4AB5A1rR5mbXQ6b2AJDfpuK3LFUAgGeggBulDDMeVfmlb8gDvPjVsAJPRbEIUPO8LrLOZTB5Fw4kPHfI2zjEb8Dl9OmKGF01e/bsf0TFbatWrTooaZmPQ4Hs5VwE+LWeoxrP3Q83W7fT4HkYr6dEtU7vGp110m2oV3xOS0v9xqw5ceoqo/XmZIye2jp79osqdBACD4KXVn5W5cKMzdalAYDyAgAgF5QS26V511vy0/nvtBdBLScDsMyJESwlAGDVqjWfTyaTKIfkulin6DBuwnv7cIBmqWof/CSDNl2ub25q/K7KubfPUkf3N5EPYC2MKSee0pGtf4+Z8a/PnTtD6FIZhtb8/SQfQ3fUQSeuV527IwvsqgtLUTr6I+RleQUgyBbw20OJwfE9Cxac9ZG7z6guFKxPDQCoXdBUz3IQL/BCg0QX01Kwe1TsNL+1F9oDIKozw9uDlLQRyq2oxtYAQNBpiub3CT3LJsUs81cIAWB5sqTi+e2R1y3dtWag4mHooKMyOojQNiQOzPWGA5BU0912G9oOg+eUPGdVWZP66xZsjWYl4XvRIQAStCtVAIDnogilEuqFIpVLgJW4yMS2ONZV8QAA23Dp7EbCDfItzzZJGZ/erXVQ3R6WgbrZ/RtCKF42SdUJTU1170iwg1STlKGH8AVi1wyFkZoVUyvVSR6NoESuxLou84RP4DXSuKF5bv0l+O+wO/P7E4zxYkWcnugFGdCWF1P5UNPcBlZKUGkuvMuKn3Iu5thsXhoAKDMAgJL3DJS4RBhLVhmgoNPCM5pZxl9kyZ/My5If5lLKm0MUhif3pT4VBpCwrKMgwNwvGNJeEh0dPZOIYf0KZ9w2shxZSD9C6aVzm5oaNwTR1Pu7NxFhSraOCADA8+hwVCK9o3luw7dU5ZZdepRU3I8uTszWP3weiWJf0+NoAEANABCBzNj7H7c0NQrjfXn8LALk/V6mi233jCYAQKYykXffYDOciYshsz3tZG/Df2LgMqrzqgEAVa0Qrn3N2hWfIsnkk7gEfyalmAaw5zN7G+b/MqhHhAEshvy/elinkRcHaeLED2dfkPWIyM0zQOhKgAVNQWMU4ncNAEhQuWQBAE6cWhh3J0YCvJIugWXzk5xcAj4GbBiBp6pYeILYcU81rsIrTKa0hsQ2stejKXAPuwVts2NRJWNZZcbIGFxe4CKkW7HKmO62nZ1r96MkyV7h98tSXyzJHkCAA/abuEQm1l40vpiWfAOJnytADC6JxhWBOKw9LlsreZUOijm2fbZWdiPZDEUMtOFONsN1/wy73+7vCnEuefPkyknF5FX8ufNjZaOglajkFgC7u01jaLpM7hQ2D1ywvoQX3QcA+O0+bBT4h92UEgDA5uz1KEuVLV2Ig3U21jUlQ29PfgC/fYhSd/Jo7Iwt9rIYlsddP8P5c8Vtss9oK0AeBggL/7yhEfZoqEiCSiZNLXMbe1R4ELRYCL+z69xVEPxCs8KcY9F8NACgBgA4Zzo7LMbZe7IF4NXpCF15XnbvOzu7LrKogfAa5zHAJR+EOqDYdo+qnSaiRaE9AOCVWJtImuwh63BZOeydu7jEsc0B2gNAlvFLvd19N1TV9I3LhOmmZPv1SAIY6JlWvabt82aSwGOO7GF/R2iCEnNOf8O8TEgbSxhYZcRZKdkvug69NMhQCPJpAECCylEaMX7D8RS+3V5gqPBi9qGglF+vOjtXnwXm7cZIWRfj1IEQKqkwBoqqYhG9moAoO2Bwfw+v2b+QeYkRZYEPQ68gluGU/3ufmrEzWubMejro2yh/9zE8kGmfPBWPxRamk3zJjrtx48b4a3/dfBEutFe6L7Sp798wSGxSU9PMN7z98WL2QfuX4rHkyYin3SwzPrv8r1zZvQixG1dzS4kJLpvFHJutSwMA5eUBkJJ70t4yuCgcALf0u/DdEW4+Br9yvWHSbUoNABB4gSETP9kflxfnlcQxdqRfwPkx+wyEJJfiJTXzghJ0/js61u6D0K170e4LuW2Dw9743hn0SszhCr+xcaGYmEjGHsH6D/a06wchZsuGAggBUx8ZGEa/itaiAQB1AEDkFYlz/Ry83E6XCaULa1sV2+5RtdNEfBclAAC5E3hebU+mzh5WKngYsLRNaDlbI7hiiQYAgmR1Of0u+5KfsyaAB7V945g+OjmjFym9o6+h9Vt4YKPje1YcELeSt2dd/h3t6VtmsNC00wCABMVLFQDgJslzLLT1KPE3q0VQyzK9ZHaZe/2vm78P6XgZLnM78Ujh51EQxkAJo1h8s0gTAy+rlRc2N9e9KzZ+1pxAjORqb7LElCfBdTDiFkuwgXQTL7+E9cqQHlDQMIVk3wpleLZgby1cpJ+14NYYI4kNfq+dzBhKJMwWvLJ/G/3t4+3PfhUzjIV4gW/jjSVIqMUuWUvhjXBJkDdCyo3yaozTKiwlJgAAijk2o4UGAMoPALDFqO1pRG5FFZUFIlkKkO10vO6xUJ+sMyHzSlxqAABbs8gjYtjIIQli0ha8fkOeBv8J3egpy79Cz5EJs1ixgi+/h0cPCQBIXuQAICKJE0XcvlGRvWIbhL6ZWAM/EPGHfaFY1T3LoMbP8W21+/sgmRlGv4p1YNc8yNps2azonRO829ktyrkKQHolor3H3m2CbJgD/n2KR5cAoNz+JMguKKbdE8ZO49EhUgBA8rzyPDdS9P4doXHkJ5q5hTfXFSvW4TV3cBmAhnPE5Uo1AKAqB0q5fc5Lvu0hS66Ci36gd3FtV9ts5A/rgDdyKsyXvpkwK06JW0Nn4b9dkc4tMKw76RDs56b+xvlKnmMjST8NAEhQt1QBgFScGrJRDqNQLkPtJTDh9/fff597vZertu7ufWODpFF0mfMYKcKcAmEMlLCKhec+6T5YuNz/GgfulzRpbYzHKz9OJgeriWmeAjBkLlTt5wQC/VkrWTlZpvyUBJtkmhSr/B9vjvbFPWmyhFXDJb44De3LjmFsBU/8GTRzZbimnwNt98EFZ7yIBilXYd/cAj6vKeyS9T/oewncKp92e3M4L/5rDgRAcSEztrwGdO58KDenQDHHZnPUAEB5AgAu+bINl6e7iEXWxmLxlxOJwXFGzJiCc1KPNkdwSrBKeQ+UIgAgrpjhUCPIq4FvWOe6Uqf62obKJD+tqiJLvVVAGHCwffvQZBjjl2LML4sNcrmcAtwXcGey7CX/fyH3Bti/GMS6vrl59qMeHWisWNlzLRa/iDcPltMAuvYhVEUAj1hPx2IViWTS2puY1lTmJcADTO31E3rX9m21M3j5IdjvYfSrSEaXigcA1vw3VCh6RkWfqrbl7WFYevqVkE0BhL+nBrmFJun9jt1h7W0YyekAhqaJ9t0lVwLDwIpl94S107x7FRoAWMEBrCTPqyj8MSVz2Fm9Bx4Bq5gsTyaH4tin47Bfs3Aij80KzyH0dbRl1QRcnrEaAFA9jyXdnpOkDzLqA2qZDf2z593jN/fxq9v2jxmUhZvYVdhS8mAHbIWdud9Reldv7Y4Z5IxFtq4phT8NAEjsQqkCAGzqIpTYpWTg7m30wSuFuX2zPwiz3Nd++xJHjPVwZT0EQu+g4e/FGZbDGChhFYvjmtV9FaymJVz3b4l99DQJVSoxaJhilv8Tza2np6d6xwAF6khZwj0zaA0qvzuvWORqJMViCQd9k/mJX9KcEVlfEEjvoz/IYHAiIRP4e013wIi8na0nuxyYOFa8qGPrHACny/JUKeQAAPO9Dv7bN6yckc0fUIoAgB+obJ/REPlS2CXAjA2ycoFfFvEBaLYV4sM2jCDqq4SAIyV/xhw25Xg1BcTzC73lPBMSuRnb3lQk3g4CzIxGhgaXPw2jX0X0LRUAQFYO5NVOwAth6SkLoot528678zQY+4vgnczlIMgDIKUTi2L3hLXTvDQICwDke179gBNJ3noDZ/07kDXtkDWfHP5GAwCS9CubZjll/RxFh2pq5PK+iQdeTyZNSogWgwz/62CzepOUc5rTZwas5JneJIHFJpIGACR2oJQBADZ95uIMQXUT/t+cGH6J5dmJbcAIlzQ11a/r7Oy5GxewM9PfQUkN4LI1s6WlISczZhiFmo9icdwp1zTjlYUlUspklZZZo2s9DOh4YKcqA49OarXnZcYpZvk/v/ml4+dxr2auTVmuqDLr4rehb4JvFshm82ZzAH9dyozsPC5X8GyhzUNDVX+KVwxsRD/DCVZ8koEVc2ztAVBmHgCU3ADlDxdf+lNRaBTvPKRcupeaZOhfZJIHliIAwNYlcqHFT+xlZGpLy6xfq8oMUZ4E+X6G3e2JudO57r0qFwAAIABJREFUhFoIuxgGM0UJQNP9+73keuZwW3NTQx1vXrZb9xubfwi+QJIofshc0HpSr0TLDCMBfdu0w699GP0q6k8DAPl5VDgggLEWttKJKgBQer/BL/cB0kYCYvVEsMWwe/Kx09w8GBYAyPe85vNgxKpCwdvrbNuTx0r8RgMAQVKtzH9nXgA9be14+MyqDpZa1RaLJXCO0VupYb39/l6HvO0GBGq7l38TYMFaAHyZsrQ51KD08QGarCu1yz+bpwYAJHi31AGAFAhwBIygHgi+f1JQUP3ggP+myYEb0jGMvJrpolefMAZKFIqFxWpRY/C/gVyc60bUg7eSvgkw43sM6Ah6rQ7ui98iN5N2Ycv/Bc2bxdKbZuWFkHkLoegmKvCK3XXKU+QVZEL+6X77TVwdFLvPmw+LmwZPLfPmZPCfO9s78uP999+3Iz2mt1SSY2yZi5ub668T9VWMsTUAUGYAQCrTMy5NxwAwW8FJAJfFXqnwmeeYi7goJpjHj6UKALStXr1/LGk8lnM+Kf3trrtWnVJXV/dhkJzh/c5kDzGrloJOM2QBQNsryDDuMY349+bOnfEq65f3OigTmiD1kiuxxs7ONYdYJHkN5NFkhXUwDzyAl2SeLI+E0a8aALCVFLe6Q770dACgtxfhooCcScEguvthZcWqnlPzrQRTSLsnCjuN8WJYAIB9G8V5lZXhzrnJzunBT8qtPQDCyP5S/4absZ83aUpf3lFVccL2uia7ZDj7rtKIIwyAZJdPt9mJIEcMvakvUfGvJADsLRZ9NAAgQflyAABsfrNjpnsOxz8X4WI/Cf/6STDmruklMjdLtGKv/b+hsdiKAz699zPeCxzf9YpuTsboqa2zZ7/oJlcYhRqVYmHzsDPl0opzcMimQSkfDYQdSVyGX2bc64Whtnzu3PrfjdTFP00XuJp3gr5zM3QqcPk/CXbONHFyQdDTgV4iYy49EvyCOH9akw0KQClSO4TkT7i0P2TF6O3gg9dVxuG1ZcbUq3/dcoxhWQu9e5fJR0ApqgoYj4KHV2HvXvDunSC5X2BcZaHH1gBAeQIAjG/tRKmvb5mKWvaLcA4Qi57OhYEwFEI2AyC4x4pZy72yUeZ8lCoAwOYeBlyTWTNrY+fkSBpzUu70++G8jx+WOXZ4z7uQNc8h2eAdu+1cdacXcOAlFoSsTwCUvAh5RG70mwfbzzfe2Dwb/Z+Pbw5160fHZqMvm6TqhKamOtvA8/tjoVUDA9a58BY5F+2OxMe7pwEBrwxLxq0OVR4Jo19F89UeAPl5ALjpyuyOJImfzrzfwKvwQKN7pPnXtjkM8gdc9rvg5dGd9vLgl0gNB6gVwu6Jyk7LBwBIy998z2vKLv4KELjvwHvnJOzRnsPnlADMpK9gz9buVGm2u71CNQAQJAFH1+/Vq9sPN0zrHtic+wlXRsm2pGmd8379AlZi2/5DJYGfgZ8yJWbTDwLsHoaSgtwkoaVCOQ0AlMpO6HmUPQVylR0tSvm/siekXoCmQIEoEJWhW6Dp6mE0BTQFypACTrUQckeWx+IIV2EoQzLpKWsKFJUC4vJ9w9NCUuqF/Q3zM0BzOocAAOBxeEx7FC+x/4FygE+zcoBFXYzE4BoAkCCSbqIpoCmgKaApMPoooAGA0benekWaAqVGAXirXYjbwNLseYndyUtt/no+mgJjhgLwEqt5+xXmRX0ZvAFy8mXhHN+GC/5wnhh4BFVXDE2yjMT/bK2/sL+c6KQBgHLaLT1XTQFNAU0BTYHIKKABgMhIqTvSFBhVFIBsuBdhP1+Di/hbeLlnSUF/Y1nx20R15EWLTyWkuw2XCRYqYv/ZuXQM4/yWpoa2UUU0vRhNgdFCAQAB1Vs2TTYsOgdn9Wi85+8BUGAnvPQ/Z1VZk/rrFiCkurz/NABQ3vunZ68poCmgKaApEJICGgAISTj9mabAKKfAihXdG2DwnzZ8abfzTMxBnok1KktfubL763D/ZzXFXa+JOjxQhYa6raaApkD0FNAAQPQ01T1qCmgKaApoCpQBBTQAUAabpKeoKVAECiBx4tV4+VvsGfoxgwxNCSrhmP7GTniZMDZkl6tlySbJI9u31UxdtOiMgSIsTQ+pKaApoCmgywBqHtAU0BTQFNAUGJsU0ADA2Nx3vWpNgSAKCKq3oNSs8StCKhc0N9e969cHKjJ92bLoaljZh7nbsdKWxCRNLXMbe4LmoH/XFNAU0BQYKQpoD4CRoqzuV1NAU0BTQFOgpCmgAYCS3h49OU2BolHALrdHKu7HBE7MnYRdBvQplAG9iyatjfF45cesTTKZOAilJY9BOcmz8K9HZJfUTfVCya1NTfUzR7okcdEIpwfWFNAUKAsKaACgLLZJT1JTQFNAU0BTIGoKaAAgaorq/jQFRg8F2ttXoza4eT8u9ftGsyr6UFWlOd1dbz6afnUvmgKaApoCahTQAIAavXRrTQFNAU0BTYFRQgENAIySjdTL0BQYIQqghN8RlJJbvK78KsOxrP8wtpcZRuIS2fwBKv3rtpoCmgKaAqoU0ACAKsVE7e1akMkvo1TMeSgXcQKa7Qs3sAlw86pIf8JivxA/9j41yMv4b88Q01zXt/cBz5BJkxJRTUP3oymgKaApoCkgRwENAMjRSbfSFBjLFOjo6NjNiFUtQva+fwYdcmqDi2hjX/wN41nU/ftuc3PjU2OZhnrtmgKaAqVFAQ0A5LMfKBJb0912NDLF/gAC/iT3ZV+6W0o/wvd3EYtc1Tu79UXp73TDglCgpqt9nmHQrFq9yOD7QF9D6+kFmYBrkJruZZMNat6Jl4hdXP/574m49fWtMxa8mv5v429Z9tl4wvwN/v2TmXaUbKeGNa2vYcGDYeddu3rZUdQwLsH3X8f/9kzzuxvYAq3ae+vnrww7RjG+q+la/jOs5SL32FjT9X2N879bjPn4jfmJde018QHrUcz3yCj3ttTWyebD5WNCcvg9n7lrACAf6pXft+V8frhzxxbADGnta5zXXn67UdgZR7H3G1Eb/LW/bj4JQMBMPPYcB9rvjvCA8emVOLqQ4JHHgC1H18dNa82cOXM2F3alerQgChTTruPZceCbPySqzJM+qJvXFzR3/bumQFQU0ABASEri0nAMjPAV+PzgkF1kfcaQYgABdw5Wxi78sK7ZN7tsFOPpPuQoUExF4Z1hsQCA8T03VsdoxTJYmudykxq5JioyRmvXLDuEWuYVSYv8y9bZra/LUb8wrTQAUBg6q45SCABAdU66fXlTIIpLYLEooAGA/Chfznuf38r11zm2VBEfdjQAoPmxVCigAQDFnVC5DCl27TSn9B+UmHOA6G8I9b3+KFIKjHkAAKEttRVDtxJinB1IWI6Xwe5wnbSqrP9AWMz58FzY6vVWCOyzAA00AFAAIocYQgMAIYimP/GlQDlfAjUAkB9zl/Pe57dy/bUGADQPaArkUkADAApcMb5nxQExmrgLcfxH+H3mvOaTPoMabxGDvpVpS41PUYMegO8zLmPcfuyLFF3U1zCfeRjovyJSYKwDADU97RcTy7om6OU/tUXD7tksPKanvQ4C5lr8tk/O70Xc01xjQIcAlNB2ZKaiAYBS3JXynlM5XwI1AJAf75Xz3ue3cv21BgA0D2gKaAAgNA9Ur25HORjrHlze9+N1wmK/4ML/KO49P+9PxB4hTU2sTiz3b9fVN+1ZZcamE2osAlBwILc/Qj8wiDmtt2HeI6EnrT/MmwJjGgBYt3TXmoGKh3H5PyqHkJQw/n4xDXChHnItXvkH8No/rb9uwVaBsRpp/Hbem5vqQHsAREXJaPvRAEC09NS9EVLOl0ANAOTHweW89/mtXH+tAQDNA5oCGgAIxQP2hd2Ib8Bl/YveDpwsr2R9Ik4vcSdikxqI/0rq/vTZoUpjsk4MIkXNEWk0lgGA8avb9o+b5NcgbPoFP0Vjut4YiM16r6Vlm4joGgAYEXYs6wuMKkU0AKBKMd0+iALlfAnUAEDQ7vr/Xs57n9/K9dcaANA8oCmgAQB1HrAv6W3tePlvzvnYcdW/uK++tR2v/0gOH+5v97Ud+1jJ5L0Y4wvuHhi4gJfVS/sbW68O17P+Kl8KlBIAkO9aVL+f0NVxpEmsRwBw1aa/RT3kXouYJ7/f2PIHv/40AKBKbbn2Y8mI1QCAHE/oVvIUKOfzowEA+X3mtSznvc9v5fprDQBoHtAU0ACAMg/U9rRNQ2K+biRBG5d1OYeLPrKaN/TPnnePcqecD5wQA3o/Yqb3zQYByIuDNHHih7Mv+EcU4+g+1CgwlgGAfLLVagBAjc9kW48lI1YDALJcodvJUqCcz48GAGR3md+unPc+v5XrrzUAoHlAU0ADAEo8kMpg/gAu5UdnX8pR69UwLu5taF2q1GFA4+qu5fUYqzNdX501p4QmWFWA/oZ5a6IcS/clRwENAJh3IvRllzS1ZOvVagBAjr9UW40lI1YDAKrcodsHUaCcz48GAIJ21//3ct77/Fauv9YAgOYBTQENACjxgOj1H9fyu3uHKqb7JfpTGijVmAEOtCqJpH/GV7MAB0Ju62torQvTp/4mPwpoAEADAPlxULRfjyUjVgMA0fKO7k0nARzLPDCWZOdY3meZtRfTrsvHs1JmbbqNpoAsBXQZQBGl7ruhqrZv3L34+eTsyzh9L0npaVsbF/yfLJFV2nnLrtklBQl5ilbRM1l2dZW+dNv8KVBMRZH/7PPrIR9FpT0A8qO96OuxZMRqAGBkeGgs91rO50d7AOTHueW89/mtXH/tpUAx7bp87Cq9k5oCUVJAAwACalavafu8mSQPw/15jywAgNI78Br/rXyS/vlt4G6rlh9UaRoMeHgT/1s1VGWsz6cKQO3qtkOpSVqQovAkJCw8AIkGxw+PTz9EjsO3sMb7DIt09M5ufTFv5tq4MV69ZdNk9NdgEPo1eDNMRP87pftFSMNWlD/cgn//DYmZK/r2PuAZMmlSIu9xsZDqnuWHo3TiHMRNnIHydPu418rGNajxGjHpnSSR7Oydc8FmmTFlFMX4nhur4zTegP4akQnyoPS4NnhjkD6M+0fLIJ39Q/HbI/Ea6ezcqaZy6ASscwb29ThqkBr8/+MROmK66Yzf3kMSyf/F/3qCSlOy73jl8GRoxNpgrdezf2IOF8l+k2oXXBpwhHkqyjKAtatumkjisSaw4+mgysHYl5rMvqB0IvbqXRDraYT1rJbZEy8t8zViU15GCCcyzvTINbAoubs3UTFTikfT542a5+K7s9HXvjhjE9zhS1j7Dsb/SBz5J+RIvWfASt6qksskUgAA84VH11fwj/mY69cxn0+BBrtmnxd1+aDI68LmvLWyM9XXOP+7mY9wDiZs2TTVtMj5SMz5Rfy+R5q3wsq3oPmzSiCmQc7DeGcalB4Cmn0iS56j/C3k3fvg65dB0w2JpNGzdXbr60H9Sv2OMqS1A5XTIFNnQpcciX/unuYvu+wuISwvzm+oaazq3+fAB2X0iNT5SfEK+v4OePck/HPPYb6mH4Kv/04N4x7ouOWR6EwpYgi8F2zZa7T2Nc5rl+wm2mYjpItkJpmRtZYxy32e3byBfq6HvfY0s9ek9l5m4FSbtN4H/c/C+fh81nkMyZ/u4UtNJvjakindhnP6HOy7O3qrBu8kdQs/VCCnsGm6bDbsmPPA7Yd5dSr+22bInyehh27srW/9nYxtXky7ThUAiFIPyqw7aM88Ng7bj4ztyc4e9oHZnS+E0fm8sQs9XtD6R9PvGgAQ7CYuBYuh9D3Z9+nHeI6v62+Yv77UmQDzPwbGGowCerD7Yiiat+NpYLyE9vNgdD6lvD4YpzVvv7IIxuFlMAirZb+H4doPAXJV376fu0HGgMvpl1Vp6G6bhjF/grEPlBnXKd1oPEFM64LeWQv+4veNn8C0c0RUJq/EIVoApbNz4NiUbMN6rwi71l3XrdijajDx36DXuVLjuSdE6UcwoJeZg7HLReX7Sg4AKBBPRQEA1K5edhQuBdeA5MfInDd7ayT2xMtTeRmxMNZrK4ZuxTlnF/bMn30eCFmLy/+8wMs/9qR2y6YLwYPfRwee8pD+J0Dl3LGeIjF8UqVWQeufYl8+HXhG7W2Rlw8y/cm08TX2g8vFZg3hAI/GnYOVsQs/rGt+V2Z8TweOTDWMH6Gvz0nzc4p2eekR9GHLuYHEdegHcm4YPPZbh6weCTo/Knoz7Z1nxGhrkB5R3gPOB6XkATDSusiPXrVrlh2CE3otZNBpkrz5EvaqOVFl/iU+YD2Kb44cFn6skpM1ra9hwYOye8TWXjmYXApB8Y0swNOnA1n+dHdRKjJB5Uyk52+DMIZxF2TQwlAyCB2F2Gcmu9/EuN/rq5+3zg8IKKZdV64AANsPYpk3gcbHS567vHRpoceTPf+jqZ0GAHi76ZT+Y2X5pngMo5d3VFWcsL2u6Z1SZQL7ha8yeZP9auJ6EZadb/oyYAzGLvCr8+7uj5UxpAnrVzDWviI7Tk47Sp5LmLHzttY3vybbhz1u0upREUjZ+0m2wSNgUW/9/JWiMUWKImnELoxbydux5i/KzndYOZKHkubQ9K31F/ZLfcv4cU17M16crsN4u0l9I2pE6cuDJHb2tsYWgD3Zf6UEABSSp/IBAJxEocmrYYy2hjlvqR3Ygi1uwSvehqC9DbrACL/3ufyDpzr6hioWBV3+q7uXHQGZeAv+d1jQPH1/d8qnLuprmL/Cr12+AEAE8oF5MPysd+KB/x4KnFQgktDYT1RcWhtPXIsLxIIQ/LWFmuZ5fbNanpadSt40Sw3ELgB4BboayWsvk3mRsz/LU845ust4bIAmZoo8TYTnx6TnAjb5gkmMK2RBh4w8ZxWBiHnBSCfqLQkAIM898tpTIl3E5dd8xra9keh1sIvOBI8ckenflkWSAEA+46fPBaF/xlme0d+w4PmgM1l0mcAA+M2boNvoohCyxznS7IGHGBfACwPAs+QfA5k3b/ohPv6u6ll0xAgDcEkP8nTNF+m0Ytp1ZQcAOB5R34Znx0/D7EeKEXZYePzqb2hFHwEl0ws9niRbjsZmGgDg7Oou6zr32mlg6HEw6kHun6E8SjoZX8pVCt4J2UkEQzEupY8P0GRdkMuuPaYR3xDmIpwzL4AAMN5ODxqTfeeUTbTugTLfL9T6XIaqX0UHrqKg5EUYE+PyGpvSu3prd8wgZywa8J0/c7Xubr8KrnVLZF8bJOjx7FClMdkbWlLTvfxKiObzM4atQSpyQgtSLr9MzWadDYPczP59+Hsm5bNdwodDIgjLa5HSC8Y/rHjirPdnXvBG+r8VmqfCAgDRnjeywzLoP8O76Ea//QsFAERw+Ycr+Elxg66FTNxTgr8Cm4A3PkC4zrTehnlIesr/ywcAiFA+yHtHBK5a3IC7Vkpuwjn7RFgwl40GOr9hxZKT3OdLNIvdujoOriTJu716L+yynFdAshBAT1tgH46XA7tsXBz2spEZw0eP8M8P844yngW1EBoyHEYVOGdXAxl+VumP17boAEABdRFv/bXdbQvBU9eF1YMpzxh4i5OYi1fkAIBI+ZP+I0GNmQiVedSPJ4oqE5z1wssi/OV/WMczgIwA9Jh/f+AZYLoqPrQW7c8OexaHxxAn6y6mXVduAEC+5y7DB8x2lKieVujxAnlyFDfQAABnc2vWdBxNktZ9QBEnuH+GAlkC93jm5ltyf8w4qBikd2BiJ3onl3oZeQ1CtSdJzfWkMtFvDcXjuN0dZxjWLFzljuUr1eBqB3AVvUZgtG2xKL3TMM0nkrGknTBRZkwYUm0wGFmcrvDP74KY8mD4PSDg2yzLfJitlQzGq2OGdSZup3N4l3Y/442nKLj0NQgMSNKFMTciLOBjxOnuTZLGdNMwvoX//sncxdCPYWg3IGbtTr+1iipRZPbUoLdgX5+y4vRl1g9c/Mdhncchbvc07MupvFAB2xAyzcVwk4ObrfhPVVG5e8onCWCheSoMAOB33lJ0sPmfxOitlkn+xni/0kweDRT9Gz77EqgglQEAn8s/QhaW9k888JKg1207Bi8WZxf1g3N4Hy88UCLr4XP+YIKaz5gVCTufRywZ+xK1rOPB/9Pwr6JQgUd6az6eKgLBwgIAzncGA0IRs579l5EP8GTAXtxvn1XnzEwx8TKHs/QFr+GZujjcgPNySeDrRUjNwH/tI4ilp/u64t7ZC/dr8J64hZr0AcZXmbkbpEXkri8jU4nNJwlmoOfoDxaqgnU/ZFHyAGj2JKOZLWsSBvKdIOSFGqAb8stwLs/QLS8O0sSJQaCun9HHXhEZj1HDvCetS8xE7CiTWNMxn8ncVykBwCq6RHP5mhq3AJS7h8nWjO4iVgN4BHqTCxQ81jsUnxLkSROSRUixAYBi6qLq7uVTwAPM++gTwr2KWWtkz0SmD0kPgJqutv/AWbyUZyel+ROo9tqMHsbZQEKemSmPg5yQSPz3t/FOPaV/9rwXRPxQTJlQ291+MiXWnTn09pEFvuuVkQPBoIOjU5GzSuZMpuT2dfA+WOylcTHtOlW7Kqwe5PGVag4ABgpXkOSD3vA5O9bfIL8GcHp30jJ/bdvZTCcM2718vU/Ju1aMnNI/q/WPvPkVerywsni0fKcBAM5O4sV1lkGsVRB+8WFFwV4JzHNl3HQLzhx+gpOSTVBQc/zi+lMxbV3sYuI2bFIvtlfhQn45b00sQVTMoI+5hYMtGAi5tnffz13md7Fg7sQmNeBC7/GyQAxXkhonChNJOeEZ7dibZs6c7Fg/4Vod17Lv41kMbqk5saVc4y1IUWC8pxAD2iKKAXXyBFjXwnho5lwsfBNKCo1VSv8BXsSe+ruMO+7p1lXY1wu8hgvm/du+qqFT/BL1qCqqKACAYvCUMgDge96wN4axyC8GMXXebsS+sDjrTOJGRj+cVd8qI0oAgOA1JWMY1c9bInOhFdBH6pzbbt097XVIIHeD13sAl8P3kQj0DJGLeijDRwB42LQNOKusjR13mDTXeD2aHJd20tTfOL9nJOS7YK3uobZg/EuEfOXIxXm4jLMwoV3cH7K4WF+Zisa4YF0IuX29W+fZfEKMW81Bc0FQOBiLE8a3q7x5WMDPCSar/Nzjx3ct+1LMMB7A97tn0dZJLHazOWD+QDS+aL+w21yANRAAsC+E5PK+iQdeL9JfE9YsPyFmGUikmQ1sMSAZwMzU/lkLfj0SPFJMAKCYukgEQKbizG8Cf1zG5Q8f2aMCAAjBBwleIT42B87z05j7aSLeLppMcPIq3QbddG62HCFPmnFzxnszW1gSZ+5fyt5ZhvM3PcuWhByAbGrpbWxdLfpWWHZbIncSO5NI2r0656Iq0KfFtOtU7apQelBAZFUAoLqr7Ud4TPrXbLkMQNSg5/mGsTC+f/uVq5jO8tqeAJJ/3N/Y+m+8KRZ6vJGQ0+XUpwYAuADA8gsRC7jUI/x8jdVibjoAi68DsGDu8FlIMwxs+Vhzlml986ZrYagvzLqU+CB2PKAESlm6SoLjpkvvBxPum6ZfCnQ4X+Q2Wr1m2bGGZbD8DFkvASpr5b828RM8+iuKYA8Je10sU3LFEEPTs3JKQDj+lcRix/XNbH6Lxz+1XW2z8drXkWWU2/Gmku50zq0H1RHar8ct8zueMQKz76sqKnf/YT0AisFTqgCA6LyB1sL8Cjn768S5XQq+vTL3VYmu763ZcR7vZVwaAIjo8i8AZFiSOaUX8eqetjPwOoDETN7LqTiDeRjDp7preT3kSaebpimZIpXngO2TuFKC3Gt2GF3gZ+zjYvl7Mxab6md4p8cEL18EGl/jkRm+l/DUeuHh4Q0dk5RvqcFtUJeYLI9FlscH6J9dzSBbsfIvGwpx9T4eYTkeJn4AgH2Bl5StYn4mV/Y1tl4RhgeCvikmAFBMXYRLwRKEwP3E8zgR6C2VpifPzsjQOsADIAWiA5wiR3v2Rym/BuZwFkIWu912S5AnXrFkQs3aFZ8iySTLqv8Zl10WCCJm6CPyOiP0/r761qk80Fksg4g0nUX7zPOAKqZdp2pXhdGDIlmiBACgCkvNQMXDOHdHZfhABeQUPJSA7/+AhJwn5VQ3K/R4QQJ3DPyuAQDOJguSoQVemIrCLyK0ltDnB63kKUGul1lzFl5U+W75cIu7Am5AWd4BqiWJeIifX64FxKkvhxJt9dD6JZJMnCxb2k/k7gpFsRLAQ5O7b5GiQFsl+vKAC98XUEEiSoy7Akp0nszLbXodE7o6joS77CPYq1qX4bMtaVrnvF+/YKNQWXQvm2xQk7ncZV4UhcLb00lYAKAoPNW1/GdQclnlC/0uLTweDHq559JYpCB9lKwUAOBc/tu9sePOK7ZaYjastRVuCTd7PBXUzhtb/H03VNX0jXsQCuf47PsfvQYeO0t49FE1fERGJPbmfiQ5nKbims0ulZVm7GF3wrAggz0f+S809iVdlNNjiy+JYjpzDdIATxSxzFjeCZrNzf4dgFbD/LN43/DK7TI6g08vxSuRpwqPmMK810PI117EOp38fmPLHwLpgxdK8Pli8KJdzjTwT6h3Ry5PUNEAgCLqIvscGnF4GZJDs+SGoh70f8UXJwHkAR/gk+0INajrr2+9L5BPXA244JyPa3yxZAIvBBa65AG40qO0rdwf197xefDA/pyJR4p1ACHHDY8gFybpnhEPLGLAvDd5d9HsOky2XAAAARDEv7wL2IL/gMD3/Cv0eHKcPLpbaQCAs7/lBADstmr5QZWmgYSFZK/0UvJxV+W+sHMEKBuLRyc/9x7eUWLCkFBzDRQ8kuFRuPAbr1KT/JKnXAUCQiqe3Ts2T+HAYHxhyKo8cducOb3p9vxkMXIx9O4xd1u1qrbCHGSGzOGZ/07pAPZtJozjX3rnx12rCvrq6lDq0sg7B0UBAHIv4yPJUyI+FgEAvH1hfajOMU1uoXurIBdG4F76XP4ZWIecEyiXGZCF1220dretg5JgeSwyf2HXquppoQoACC6y/XA2thYfAAAgAElEQVRBPwsu6L9RVeX8V0/yRF/Nx5MDk3cqDiYy9m3wQvBqJhoCoE3OJdwX0OICufKeXO55KL0w2TqEByKH8LQAwFTbN+5edHlyFq8SutCdWFN8iVYfk4VN5HgKkpHhD7amYgEAxdRF3IthQBwx91yIQgf9ADYh8EFuRSjOTBU5yubEBSh9bIBiyQSeHIVt9owxEDs5KBQoTXs7R84AfRgejJ+C6/9bCKvZBPtqY2zQ7Ob1gZCDHD2DvnxzxPD2mQsY2eV2s8N3i2XX2faGol2lqgf9VI+KfBZUoZD3BGETsYHS9vXIscPyH72Df/4FfPDbWDzW5fVoK/R4iip6VDbXAADv4sN5EUSz0B4A+ZRXS09PZMDV9iyfi+toR7Z7nLoxkx5HRUlxx2aXVMtsQHKbe6I+MbXdy78J9J1lIq9y0UVNIKU+ZJUeqgaHHsZVqAaX8L/gxekPcDN8onfi5+5xx35ykWIYIIPEPI5XSs9X+Ha3bcCBO83dRuQxkcowPx3zOg5zPDCtSIeqjFNyXKeCCO0I4QdwATw101TiZVFVUbmnEdYDoNA8ZStkBQ8AHg+CJ30T2wRtD8ZfjPOb9dop8rTwBQCGKp8QvfxjDkvwgsPi8LOqN/jOjcXxbdl0NuTLFHz2WbzOHAzlXUWQOFSlbnZ6DO6Fycc9XNXwAR2vBh29CZ+Ujcj0fAWvFzmvykH7K/O7yNhH6aSsC6xMXzx+giUmfIXHmTsFImIq+mavrIeBQyZA3vyzVPZ+z4QgL09HONod7uSjwtdDgVdIHgDTYsjyy2BobsE/WXK1p5Jx656tMxa8mp6mTwjA0t6G1m/L0DfdJh/5qDJO0NxVve5Uxy6mLuKdaZUwQ/dauRdbHz3Izn/cJCyfgyukhR8qKEtTvsdjruch669YMoG3btsrRzJprCwt0u14VbdY7pCgnAGicQCAduC3b+L7NyAH/gR58tRQVez2D+ua382c3a72edBp2dVJCmDX2fZGmQAA1euWjUeOio25Fb7oeoBBs2TBIFl+KPR4svMaze00AMDZ3ag9AEYSAOC+9nBc2VWYmP+ClBvbyHPfZOOkYm4fBhDwi/6dBjb6JZpTmhfvtSjEC5namLmKQtYN3jsOD+UeaePNngPP0C5RAKDQPGUrZAUAgGuQ5vnqx3W55Lgvs7mKAAAk5ZkBYX42wIgWb/IlJddmlcOh2FYAdAjjw5UAAHGIQfjKLZw+ZZLaKZLFbi4o+SVXoswzoMorT5i5+n3DBWkF7sNcbxoJuZTPnKN8ReefW0F8az6TTn0b5dwjmE64LlR0EQ+4xqhhQDE2Wb4XHkv6yA8B4IO9ue7kKoQQPGJwE/IWTSYIvGnsdSKpNF5xb8DDxC8BKL+tsnZRW27VLUreGbToCdvmzLerG0X9J/AAUHJvT89J1a4rFwCArU8Qcst++jseA25OmPGeD2bNBU8oPCz4bGahx4uar8qtPw0AcHaM55bIXvnCvPrah4jvUaDEK1wPAOELCv2FVUF/pjSAq3E8Yc7Dv17q/p4bl+/EMK8FE00XjZUCA96EsIAbkHlL/1DsWZVYXHe/fEErjm0Nu/6sMTlIsWo8XEZRcC+a4iRoec0fCVWqE/EvGJZ5LhI7noE5H+hJ7hh4uVBVVO75hvUASGWNLxhPic6n0OOmezk8W4wzs86GX5IziU1UCQ/hAwB2KMkfcca+zC3FphgvKzFluSbMg+BvLx9oJc2z4H1yJkyEr3mrb/i5pqsAAPxXJJLERBezV2C5Cee2ig0Z/8XJhh15ojeVtQatpaAAAHTAhFtu/oyZqDgFt4NzcTlg1QCyE7SKAAB+ud0tCYscK6wCE7T4gN8DQ2gU+he4rIa6RMgMW7YAQEhdpHphl6EhbIhsLzwfwEnkmUVjxmzLtLbLjOdtg9KZh+JlustdYlqUDLiYMoGXTNW7Fsy7D7bfk8gIuy5ZSTYoeyamOuRX3SLPoYLRpP66BVvD0DnomyhlJP8BQWzXqdpVReUDQYLxbPrSD+F19b8AheCdSzfkAwwJEyxnDRjdeEF8Mtp/1wAAZ4cFbt+BFyYRs4wUABBY0ihC7mVZ9vsa5p3mRfp8M+xyxmf5CaD8XsVFoCeRNHqkDT3Ba8BIv6AXU1EEbh8Mq90GdpoYN6yvmgbdD3v0JQjiQwDGfgqX1F19v5d4aVNVVJEAAOikYDyVmrC0B8BI8aDw9TrXiAh35tWTKQXyXroBLvkT3vnLvkYydigufgdDoXwZhuH+uAweBtB0vKBeeqb7qAAAiZJZ0kuSaKjsLh7UZzGNvKC5pUC5idS09kOprS8gnvbIVEjIYdi/PQL3WAQA8MIFRBmiAycp10ADAHJ0Um41ArpI8AIe+iGGrSlH1vsDADnJYZXpIvOB4HGpqDLBp5wqb0nsoQfy/x+4AD5EzdhNfXsf8IxfGWh3H4JcGkpJB2XI7G5TTLtO1a4qKh/4lTwWED0DDFGjrT8Re0Tpwa/Q46kyzihrrwEAHgDAj9GxULG7pbd+/kpVHmBxzTCGvyn9HSVfxUV7b3d7nqEsSkgmPY5CQz+391Qd5zugAPZT6NJpCuUHgbEer4NX985ufVH0fbFeP4qpKLy0sBPGmbHvAGk9Gwd3f+9rqhLtSxgAYOsoBE+l6SULAIwkD+a8TLGjQaMCAOyVqmfu5zEUqxQSTzbA0GvEDI/EmR+vxHeexlEBAFw30nwm5vNtWA8gv+kU1cjzToyBOls2TUXZxvMdQIfWBl3y/dYmoleUbriyW60BAFlK+bcrhC6K8kwMy3pP0kk/AICfmC4aArp7EcwhyvWHsWOcfFBWF2Q0PLhg/ar8UbIDzZ9KmuSG9/c58F4/MICrfxWrDqhMjbUNQw/RGKPZA8BeM/RBzeZNV8MgWaTKB/aDH/JrwWZd1peIdUuBAYUeT5V5RlF7DQBwNpOf/MVuGPnLD4+X+JeB3FrKhXz1Cop7TyUP/BcYezAajWrVM2IjyIax0YiZs3n1rkfy8uU312IqivS8atcsO4RY5k2g0fGqApj14YRhwPGQkFhmrSUOALB5jjRPDRuFcmUAR5IHIwMA2L4Scgv2eoa7fKPNB3mEAtj1sCuTV6LfBe4Ebyrn3E7sRIx4lu0bURJAfuZqldnJtx21AAAzvN5+ZRFLpBdGhqd4LHePxR4AOYm4gvSM/C7xW2oAID8KFlIXRXkBHpb1npw+/gBATtLe/Kgn+LpEAQB7tk65y2mwO36Es/m5kPbHm4SYC/oa523g2ru80EgNAGRIFeU5yMeeBdBxDLx3fyYKNQw6G9D//bAdlvTNmrdCJmdAoccLmv9o/F0DALxdhTtbzUDFwxB2R3mMVW6ylqgZoxwBgAwNYERWb9mE+vH027hyTlJ9pYaQeAPJA89CFQGWxTnzN5KXL7/9y0dgevtVRYrZ90iK0gw6Ins72UWNz+iHQF3/D5UNbh+ksQcrSPJW8PORmT7KAAAYaZ4aNgpHBwCAs/MB3LMv6K9vWVvd0349nmy+k80z4UIBduvqOLiSJO+G0j5IhQfT4T7gw3spsVYZxJwHhbPII1MjSQKoAYBhqoaRWXamdyO2Dnt8guIeA1wkMPDJY/BOWk6t5JEojXdT1h5rAECFpMK2xdKBGTlZYF0U5cUnvYYcd3MNAJwuy5y1q9sORbJZVvpyOs78HrLf2e3gEYBv/9ldktNX/2oAIEPeKM9BGN3g3Wfm/UPNeCt4oBkA0UQVUCj1GHUdymgukQEB2NiFHk+Jr8u8sQYABBvILddCyfskZp7RN6vl6ZHcd1kAIMrXjBFZD9Dj6p7lh8Pwn4OL6FQgh5+FsKiQGOvZoUpjclZSGYU4aYn+pZtEITD9L5riZDG13W0LITCv86UZc7UzSB807Et4mfwN/vfUoGn83/ZZrX9PjxuWT1Rj1dxEDZ0EMGhnouSp1FiyIQCpmrbZ5RSZbcNx1Q9ahvt3UfkblRAA+/LvKr9pu+jG4o9gnIM9c1EKBZDJx5BK9Nln13sm5Fm4mjxuxa2nt37yoL9ml9SUA1rS81UxfFTaquxNodpGOX9VmeVc/uMbcss9Da8+tcdbWS1nvAI9y0prGTH6RN9Axatut06VsQUZ0UcsiR5bTVhZyOODsZQEsBi6iE9fklcZznxzAPiFLEUtK4opE4LW4ioNeR5suy8F5hxiehI6CrbgtN6GeUwvZf64yRY1AJChTynzAcFjae1A5TTo/ZnQH1/DhbImiHfYwwDaLgxTZrbg4wUtpsx/1wCAYAOr1yw71rCMe70ZjcPWKFbhE1kAgHdxsF3pQ+YqUJljqLZ2wrBXjzAT9BwojZk5melTndrGpmkuBkp4nXscGIy8DOzX9DXOXxJqPhIfqRi0Qd2peACwV1e82j+Iy/+n3f2mQiVesah13WDMvMt90ReNH9boLUkAwLvIPHmKdScNAKCtgAeFr9hBPGGPv3bFp0gy+SSE8Wcy7QUvU6IqADhLs3EO1mWdl562aUAnumGcjcviIdlQAFYOqnenW4DUf8O7DtudjxirDNNa1rv3QZtkEj6p0JmNp2L4cMO2KNmWNK1z3q9fsFFmH4rZRmWtQfNUlVnQN9eATy7Oecmh9CPs/V3w6b9262D8TzLxmypjT+hZNilmmb+CMbiba026CoBgg4vlAVAsXSSQdR/By+lckTt54NnoXt4Jm25ukJxN6YWrcSYWZ/dJ1/c2zD8raJwofi+mTFCdP2TIvgAHT2d2Hb49xsfz85Hemo+nkjMWDaTHYDmyYPF1eKoU6SoAKQJFywfLF4POV2fbAySyhIvszMYGyekmoXWwESZ570/pcfEY+OIgTZz44ewL/qHKa+72hR4vn7mW4rcaABDsSir+GEil8dWsw0LpZrx0neqXsC7fjZYFAGwlxU9UU5BcBfmuc3zPjdUmrbgS4QLn575y5ypaXg124MqhFTIr94hkZt/FHn+AtfwZ/3sRwMM6t4eHikEbRA8VAIDvgWJXULi8t771J7LuU2xOYcsplQUA4CG6Kk+lDL2cbM+ilx5eiVBcvp/oq/l4stuoCeIF9+98OvNfupTAHGGZTrlQABEIyiqCJM2h6VvrLwQIIP+HV8RfoPVCjzyNJASAvQzwwrbC1gyXX1U0LaM18jxxzpiiKG8BA05iBn0sB2gk9PmkEf/G1vrm11RWqJLRO2rQhgFpRiL5KObLElO+DU+UTeDVjbFBs/u9lpZtbB1K5ydg4WPFA6BoukhYdYUuAdh5jQpf2m15MsInBIBXng789MKQVXnitjlzepXHV/ygWDJBcZq5zVkY6NuvTEcI2rWwU/b0NMgB+KIGAllCWMOyfslc86hhvIJLzuuIU7q/v+ajO9I6ulh2nW1v8JOMCz2feCVu0c3fE3Hr61tnLHhVZb+4OnikvC1Yidi1bcfHkkY7AKEDs+Y5EuB8ocdTIXyJttUAgM/G1Ha1zYYI6chJXCX7ghZy05UAgC4OopcPuuYkfbkNBxZ1nVMXY0reMkx6KyogPJxeUuqiNRXZ+09A20NhYsLV2HgWr/ZTVC6nTomptnbQuNlzMcgRiFyFTMhfSSx2XN/M5reUyO2Myzw8pqS/43lPFEVRCC4zNthRs+M81YvmhK4OxOVajwA8qM3QqARzABSDp2yFzEtCJEhOx3NbZpUsrBg5pX9W6x+VeDDVWGBgcw0C1QvMhLU3oXRbbCOnQkdgKAAX7AgLgApDeHKTm2ZkzC3LPhtPmL/Bv3/SRVeh4YN8Gdmve85HOS9OsntkJz6ssiDzkPyKkj5cov8C2fZK0iDdW+tbn5XtR6ZdsYx9QQ3u8CVvOXsgTJoozLVDruxrbL1Chm7uNtw8EDS7nrjq+fGbw5gAAIqsi3gyKOyZrl7T9nmUsXw4K37dRw9y9SahH1uE1CGWfb0qf7L2zKbEo8NS6IyP2OUU/2kL5MtDfeNpDzlrwUfuPosiE+wM7C+fBFvuuNTj12FsTkPUPHVbY8tLKmuu5XmgcejN84BjCWPh6TGnv2HeGpUxbX3evbwV9L0526Mp+6GoKHZdaiGqAEBkMkukg3kAAOxj7N9XcFZOAy2/iv/9E/jhE8jnA09DfjJH0T6lKjo9ABtkd3ebrBDHQo+nylSjtL0GAHw2NmUAgnHJ0dmMy15ijYt7G1qXjgRfKAEAQDtJ0roPl7sJ6bnY2bap0dLb2LpadX7iw5qNuvPKbuEC/WaSGidund36usq4srGgu61aflClaTwOobRXvmvlGQNA93PiC4uhKERVKMK+Ztb0tF9MLOsaj4tdoJGvqqjcex4mB0AxeMo2GBQAAFHpzbChQaJYfZzhlYiRa/KeozDGQMogWur1ssHF7FYAdojdw/WW88cPdyAP9TXMO00J5EPfXOMb/z2qMoBs+nyAELkRTDq1f9aCX6vIJNaWb8DSAcifmXAD/qVqf37ti2LsO7yf4+Yc9pWTxQVXGnF4EzBAePjPr2oC7+yBK54xBmInp1/tZekMPl8OI7M1e+zscxTm/AgNWw5ANZJVDIoRAlBsXcTzQrLznYQ40zygFRcbsR4UJ4O+o6+h9VuqMpCghGptReJ+8NOJnvPB9SArikzgrDmsPcl9uebRm/MYw+iDs6ROZxa21jfuXnx+chaNqcd+7ZL3kgqSPyqenba9oegBwDv3YQASoQ4WJWnleBeHsnMk83fxvJlHcrygfR0Lv2sAIGCXuUYgE06epFtRMQsOwXT0fpO3DJPQUBYJPGTTt2LJSe/PvOAN6bnZCmroViB9Z2d9w3nh5Bl77AUdCOGl/Y2tWTFGQePzEFuuW3XKOwEXmXM9Rt7zg1byFJV4Ir7hmftaWBQAgP/yGSrZnDAZHA2+yKgqKveehAEAisJTziVIOgTAUeDci8Z7SUpP29q44P+C+D3zu+Oif21ufV3xK1OoC4wglp8l48E5a+pvnN/DmzMXiAzjLijw8rGNPAHQwX5TNYB9LqBPmwPmaSoXSlFivKhiF730Vl2rH4+pyCwB74dKxIcL1hLEAP/Em0vAL0RGcMFLgDEWw837etmzxDKUw1vvIYw9cfib3HMU6vwIJjEWPABEpYbDJD4NpYsE9g225LHeofgUmbwUbPuEyUwDPOF44HmQ3BTxLC+RoijfURj5F5lM4Og3VXqzuXAfbDiPLKwt19sWe2OZ8Laob71PVg4IvIByPPRUZGTQ2CMNAAiTDxPahkeC+UHzs3+3kyfzKgOJw8O4D0eEBHoOeucjylvkBdILPZ4U3UZ5Iw0ABG2w0Ei3rVeWgf2q3okH/pdMEiy/oXZdt2KPysHkjTiorOYqwqey//xeykQgBeb3OyNunvPezBa4mQX8+axTVD+cfxEibyepdY7sRUhsaPNdg8XlvujdvUMV02UMAsSpTgHjo1a68Yk0VUQodzEUBTdm32Y3uqKvvnWe7MtDKo8FXOiMM3m7H2TERQ0A4PIUWEWjKDylCADgpfnrBrHuyQHpBCUsuSfPcXm7FDS5klPlQWjchr3AiAxgVnZTBBTy4gWxFjUDwAHtWOk/9tKcUwHE73U4zKWYdwlNJc68xxgwG6VAAAEQGhbgDBK9xTT2+TH7VBnMAn+dhYSQ3bykT76v4vYFb6fbvTLKKWlJZsDVmr2Y+v+JgGuOJ0HY88ObwFgAAEpBF1V3La+Hvu50y49UVYqOvqGKRUE637fKRQAA4OOh1c8Sr8qGAvBsjhRPCeVpGPknOigqdgzmeiYMUCSUHU4ea2duJ2QJPB9QkpjvMZY1tsCeFMkCoXcLy+VhGVO8ZaF56/SxJXM8CVToESR+RhwAwAS4YxB5Oe1XxUOkg/lesnjkM4yl/RMPvET2zsMdm5J3Bi16wrY5819O07fQ4wXt61j4XQMAMrssNDAyH7+UNOmC92e2PiElHF1jsot/1UDySlzv5uDbnUXT8S0/45OtG/1twQG/BK6+rMYz19XXCXVIXo0bZmvO6w3c+odIbDIv/ksULgAQ4x8QEov8xmTr3H1txz5WwroFLqOINxv+YxnGEf91FuK/WPxv9p8wsZntMsZKU7X0zlrwFy4d7fi2TReBClcCuNkle0zCfSUslqLguUOpeJ3Urll2CEmaa/xLe4lLEDLaRA8AINevYdwAvrhExIvF4ClVDwAnbwXv5R5Ek+B9P7BPVCopzav5XGCwzovAD9fk5jThhwLwk2DJGwB+ciW9nqgBAEafikH6IPr/MkcGvAQZ0YyX5adEcja1N13Yx1M5QGxueVIZ/SHRpljGPi/sxpkuXQ83/FmBgAlkau3mTd+H7rhMlPk7yC1eBKg57tnk8r6JB14vMjaZnKNJg2UQPyZLngu8W/I5P95tHAsAgKMH2tbBUPyWR0dnlR31Y/G8dZEPIAc98tBgZazxw7rmd3lzqO5edgTkHQP77Vj2XHvCJwQg1VgUQsUegMCfN8O76AfCc8JeXrvbZsHG+TnHq9O3HFqxZIIwVMEu32bchPVe5isXmEx4+5WrmN3JAW2uwqv15dy94gA9jigKtieh244BfVd5k82JbMli2XVh7SoeKGOTBgA+PA/PFT24pcKYrwINLxCVkxbqYHF+Lthx5FeDlfEFonOX2jeWZ2sewpGv49jbueGHhR5PQi+P9iYaAJDc4VTdUyR+ya4KkP7cfmUixmtIELMcwn4tkNK3hV1DoVXHkyfjPv4dHMyTfOu8O6f8ORKzZgkvtmgiUct5i0XpnTiI91lxaqNusWTsSxj/XGThP4sHPsjU6xSVkErTAwpyPYTUg+kxyWC8OmZax8JV9Gy8fh6bE5fMSgAGXBL91srmDPqzeN9fWpa50apMfmxaZG/TMqfiv83G//bx7osf4FAsRSES+I7RQVcZyeQPe+dcsDlrLeCrCfHE/zMNcqkMXwXlFMgHAHAUXdsGCJjT3HNM8wUSIbGqC+Bt4/0dMfI9dznDQvOUMgCAaacut7fjzE8WnHPnvMXorXBj/Js1FI9Xmsmjsd5vsMul6LwF5RbJ6wID/qipGLrTnfjSsa/4oQBCl3p2Rgn5H/yPvQg9nQXmQIl/Ys3KA+M0cSEDNb1Gb87ZQ0UBUU6BsAaw0N3XWastp3GGbkEc8QPuvcHUZ4jOTRAwI6lGhM3CrpXXoZLMErtYs65fQsLD77+/z4H3ei/grOwXZHgj9OG3eTI1+8wHZ04PqDOfpbvSZ8l/v/igVl7nx0PsUgEAMC0kpKTZuiAkQ0InM/1yVX/DgufTXZSCLvI7044nJmwMYt5qxZO/ZfxRQehx8NJqwOXmOJ5HZYY8EslwfQFfR4CycpkPYQ53DVqxp82KRCLI5nB0H72rt3bHDFFS36LJBEyttrv9ZEospisyXpJpmtklYCG34ad6f3q9jOZxw/oqyr9NBs3P5Mp92LEDNHG6MFTTzwuVI7fNwdg407QmYV6N4Nsvcx6v2EWVCzgoyciAs1QIDwBRPrK0/gb/PYrw29WM/9l/MxOxo1gpvhxbA+G8oAnz5sjYwX4gvKgEaIp/UZLTeAL3mPvStjb77+xeQS3reNMwpvF0A8YTenUUeryQYnLUfKYBAIWtZFnKYzTeA+F3mq9ScU7Hh2j3d5Y5GhfSpP1fiIEs7PQw/D/jg7+3P2AhBj9DiMG/y7jbsMNTSZJ3QxgcpLAsbtPURTq45Fywd4TSVGRLjEW1VsfV1LxAlG22aIrC36sjRVObx+zMwQBaYPMI+Yp5gTyEwz7HvRm+XiVomDcAgDKLrGyhHwNwwwIKzFNhAAC2piBQUIXxZc9bvhcYYZJPQSiA8PUrzYEMcCPG+8yaxWUQzjV0AhfQdGTZ7Ux2urNw+70O52MAI3nZSXGDruWUoVLZFkeSB8gI5Q45H+SzVm93qjLLz9i312+DsqQPm8uAH/zhUmCQnbzjOqEWZD0IdohHBwWXrLJfStuvAqiwJBAQDyC4nw7J9/y4hy4hACAKFnT64F2IS0AXsamlyrshXCQXxJchgOPGbrwNHt0/014GAGCNmU6KD7VDyM2Ust3y4NH0p8WUCWwOAaCcDMndbbZQ0zzPXWKZ20FEdA4KEVGVkX6LLQQAwMb3CSOR2osUcHM+Gv8rePjI9Ed+AEAU47onJ6NL812n6nhSxBuljTQAoLqxqZhWGL0/hBG0m+rnMu1TMatPENO6wO/Vn9cXc6unSasHfRwfVlHZgoIYF+B1DwkBg//UgBF+f7bAJsat5qC5INDtNNVFBGvdgu1s8StrUkxFYdPVqrgVBsupwbuQ28JRgsadcJG8MD40dHjMMn/l5tmg+vX5AgC+aG5quqJstoXkqbAAAFuCnWehMnlTnoYhA2guwnljxq3vXxQXGJ9kbVy3PJ9cBUHTTf9uu97TKvonuI9udIel8CpvpD/K1wAOdP+VmD3m/SbKjM4INFwl+vJrku9a3X2HkVmpcA+WfDbnxU9yaZlQM/DL3Vkx/RIJR+0xmG5d095sWIS5jCrrVse7g6w1BmMXiHRIFOfHjz+Dwh0kacltJoqTzqfPnG8FF+Ji66L0PMOe6ZQuvA79VIBHWE4S508WAGBtnXCXH+Kb74rCXYL2IuWBtKw3Eb8kKHdBsWWCnTiuu+17JjGuCLve1Ll+2TLoeW6vEl865UtniYezMDJSNOdCAQBsfADyzXCpRx6G7BDWIL5jYRQJasykOxm/jw9Yj6oAAM64/OTkgeO6G7BQDpR2lCkjWOjxlNYxihprACDkZqZiRVHPlX4j3xeLjC5yXGufgkv+4t7ZC2xXnlB/DkjBkgn+CArnc7JAgOPyb9yFC+NC39ge3qQc9y3mcvRTjPdp2XmnLv4vUZMs7p81737VHApMKVe//XILDFeGasqNyxQEoXcMVMUvDlpnMRWFTUN7fZuuhDsXjA5xjohsOZvLR9zydQH16/MFAGzF0bOc1ZFd6+cKzhLhcet+F4in8gEA0nS3YxARugJ+/qL0eQPQBgF8M2Kt/1MW9IriAiqbguUAACAASURBVONX3lRUFQDn4HRCrGXSZwyEYZdnADw/7t/3oI60B5M3ntg+/6a5GHkhmHGe9ReJAcyMyS2bLgQPfh+d54T/COUU3HpBi2VwM71cdm9kZR6vXSRrTXUcVmalLlfMw+2f1HjY+G8kWLwhTSde7XbwgXTGakaLWML8KRjoLGndSskmjHEpQDSEuYmTlEVxftL7N2Y8ANILLqIucp+ZVHLbf4Hb27clgaIMOAX5cx146qJMfyoAQOqjVN6Ja/Cvk2X5M23nQCrO88tB4l5nKcgENh87h4Nl3qT6qMQekqD3s2SDioysXb3sKOSSYnRmujUnMba3r9TD2XP456IgGoeVkbz5FxIASO8H8p60ydDF/QjEbF1+SUHyAOQm9Lv/X+g7DwuRQX6GgarY5UH2tnsGhR4vaP2j8XcNAOS5qykm/T4IOVPJwMwelymotUYycV1OXHee83PKI5HpmN/ZiO3bz+0mbrsdE/IeQhNegM10T8JIdG+tvxCv/3n8OdnNv4I+Z8EMO4EzJnMn3QoU8w1i0jsTSaNn6+zW1/MY0fk0My65EOMehzE+CaGzq/OT7cK6Ff/+PFxMb1dZZzEVRRZNUJ+3eiBeDz04KxVGUpNWit59HLCSt/Li7LjJnCi/2gIbOwoAgPWTPiPgPcSE0X1z8j74lILL3tuR4akoAID0Xtl1s2O0nljGNC/v2yE9iNXF2fhfAF7d/fsc+KBMaI+bD6K6wPhVMhCWD8UFYMKWV48xLWshLllH45ztkX4ZSp8xdq4hbxCPaK3qr5//gvcyJkgsyC07F6UBPCwfjFlOGALdB8bp+AxtnYRe70I+PAdhcVv/UPz2oBe6vGWWq4Mo15qXzLLLRS0/3KDmItBikluO2rKU0K24eLGqMr8hMXNF394HPJOTH2BNx9Ekad0Hz6UJ6SWCPzaDN07tnd36oizd2KtznMYRx22c55V5mbNkkCehw27srW/9nQx4HNX5YWsYcwBAeuOKoIu4PMNyKVUkzjMpaYKs/WLatnHJoucQk9LRP/Gz6zIApLfiSwgAICPrbQ+9SpQkRh4lQo+EDbd7Wrd55SG8WjpUeF/EX/jvweE0HGLlJRNS/bGKCJYZn4XzdirWe7h7vSkjzAl7xZkkZmw5TzbInn13O7sSQzzWxNWpCLWFyHqL5bZSoXEU9EjPsdAAQHpc27Y3yXw7hxdB+dN0WBbTZYS8jj26m1jJn7vvFPkAAF6+NwzrLMjmL7rtAMdec3QpdO7TePFf3Z+IPZKPLnW8jyrPLdR4YXi0XL/RAECEO2cb/yZlJddOYQcDJ+ETbiNzWCmQPiCbf4AhhRdvusE3YWCE89NdaQpoCmgKaApoCmgKaApoCmgKaApoCmgKjF0KaABg7O69XrmmgKaApoCmgKaApoCmgKaApoCmgKaApsAYooAGAMbQZuulagpoCmgKaApoCmgKaApoCmgKaApoCmgKjF0KaABg7O69XrmmgKaApoCmgKaApoCmgKaApoCmgKaApsAYooAGAMbQZuulagpoCmgKaApoCmgKaApoCmgKaApoCmgKjF0KaABg7O69XrmmgKaApoCmgKaApoCmgKaApoCmgKaApsAYooAGAMbQZuulagpoCmgKaApoCmgKaApoCmgKaApoCmgKjF0KaABg7O69XrmmgKaApoCmgKaApoCmgKaApoCmgKaApsAYooAGAMbQZuulagpoCmgKaApoCmgKaApoCmgKaApoCmgKjF0KaABg7O69XrmmgKaApoCmgKaApoCmgKaApoCmgKaApsAYooAGAMbQZo/UUp9fWfVZkoz/hhjkk+4xDEJbD2/+qH2kxi2Vfp9fscvPMJeLPPO5/ojm7d8tlTmO9Xn8qZ3UWMbOjxLDODJNC0rodoMa045o2f7gWKdPqaw/37PE22e2Np4sen7Fzhvwy2lj/dy+sGLneZQYbdl0oA8c0fzR6aXCF4WaRw7/UXrlES0fXRHF+CLezMgjShMmMVoOb9m+Oorx3H280LnLXpZFHjcMchCv77Giq6Omq+6vPCnAk/0qZ+D5jl0mU4PeaRBjlwwFKPk7iSW+fsTcgVfT/41nG49VuyNf3V6enFbas9YAQGnvT1nMTgMAGgBQYdTnV4w7hhJzYcza/p1/mkf6VL4N21YDAGEpV9jv8jUSNACgvl8aAHBo9sI6sqv14c4Pw6g/KkXFDwyanHp4y45fq1M194sgAMD+gtI7AJp/Cxd1GsWYmYtIx7hvAuxaCwC0SgMAUVJW91WOFNAAQOF3LV/dXvgZj/4RNQAw+vd4xFeoAQANAMgw2SsryB4fk51vNCiZhvbPm/SjkzQAIEO5sdMmXyNBAwDqvKIBAIdmf+wYdzQxzPtgFE1IXcb/EKWMkgIACH2zImmdeEjrjtfVd1L8xR87du40DGOuqIXK62eU89J9aQoUgwIaACg81fPV7YWf8egfUQMAo3+PR3yFGgDQAIAfk9GNJP78a+MWGcS8Ar7Yu42EcR3E5NoDIIhCpfF7vkaCBgDU91EDAA7NwHuL8Y+r0xSklK78fMtHTeoU5X8hAwBgzMjDAOBx9SlCjSfx+v8ZDQBEtZu6n3KmgAYACr97+er2ws949I+oAYDRv8cjvkINAGgAwI/JuPxBaaSva0FMrgGAIAqVxu/5GgkaAFDfRw0AMM97YuBScC9eyacwCrKLeMy05vxT04416hQNDwCkwNFIwwD+1LnTrKRlrsLa4hoAiGo3dT/lTAENABR+9/LV7YWf8egfUQMAo3+PR3yFGgDQAIAGAEb8mI2JAfI1EjQAoM4mGgBgr//eV3L6TjyWPOHQOQMvq1M0TwAgwjAABmxgf2/D6/+5fuvQIQBR7bLupxwooAGAwu9Svrq98DMe/SNqAGD07/GIr1ADABoAKHUAYMQPgR4gEgpoIyESMip1ogEAAACeJHm4OD8xbvv2yZ9bRAaUiOnTWAROIdvfuzDE9sh8SqmFfz//8JaPPJUZ1Gfyl7ad9h+KmY8hAeCn2dfMswEJBhP4953cvWkAQJ22+ovypUC+AED5rrx4M9e6vXi0F42sAYDS25Oym5EGADQAoAGAsju2JTlhbSQUfls0AGDH/2eXco2w/F96R4UAACU9xKDTUH1gXLotLur3owzj1HyrAbzQsctsi9COYfd/+ibGQOUV4wsaACj8WdMjlgYFNABQ+H3Qur3wNA8aUQMAQRTSvwdSQAMAGgDQAEDgMdENJCigjQQJIkXcZKwDAN7yfyNVp1scnkK+D4+DuUiQeujw1uYfguDNa2D3jTKD+L+7ISRgsgYAIj5IuruyoYAGAAq/VVq3F57mQSNqACCIQvr3QApoAEADABoACDwmuoEEBbSRIEGkiJuMeQCgY5cjqUEeAVlrnTsyedk0yQmHN21/J0pS++WnsCj5Gl7pWzPjRRAG8OKqqoMSydjjeO3fy1mXk9jQouZs/LfTNAAQ5e7qvsqJAhoAKPxuad1eeJoHjagBgCAK6d8DKaABAA0AaAAg8JjoBhIU0EaCBJEibqIBgJ1bEYd/M17FTfuiTMhtn2/eXhcxmYkfAIAx38H/1kUZBvBCR/a6gAD8FaEGx+Hyj9wCGgCIen91f+VDAQ0AFH6vtG4vPM2DRtQAQBCF9O+BFAgLAAi+u/6I5u3fTQ9q15B/feepsMrOh3H0RZhne2QMNUq24t9fMw1yZ0WMdh485+PNgZMNaPB6J9npQ7rTeZTEWP3nLxqUjrfHw4sMNYytmMfzpkG7djE+6t6/iexg3akKtuc7dplMDXon1rNLZjohy+Kpjs1b/vNtlYeSWEULXohOgmF4AOJOxw+3o2yN7/5/9r4Ezo6iWr+q7509AUFBBdQAsmeCD+W9B8gStgTC9gJkmyxz750YIRoEQfn7eAKK/tQgSBQxktmSmYSERXYIiwEReD5EJQm7hLCKIKDA3Jlk7u36f9V9e6a7b1V3dd91Zrp/j4fMra6uOnXq1DlfnQW3Yn/WCL2ZjO+7ZeIM8pEfnUUHrN87oHFeaUBBbO5Qm+fayfjtWtO5eO+rlJHP5tbpI7jSPou/rWL1/T2TWsj7/LvFLAPIXWuf7mr8Ev79FdTXPgI8+Bl8e9wQz5aAL62+rbUCH55s/y7WbhBtXsct4i21Mf1q+15wG3iFuDh78gpj4Av6Guh/N8kOtjcv3P6s75q7GhSDnw0jjpd166qdSPX4mTCsTsP67IE/fgz0qbHzNtq9h789TZh+h17Tv/bg+eRt1TGLDTq2HrHbU228QDd3NhxGmHYe9vwRWLddh8ZQBHq5x2rIy62NJ+I7X6GM/qdIXkLurGH1fSusvVFMAGBIfjLtbPDBF13z1cEf74D//kyp3juODtxkyVBVmpei3caOJhje5Gyj7yLcvMvG6AUAZOPp27XBpoeKFQbw4jJS19/UhLKG5LhhXmRdk1LpRDGNn0rIQj8eM89pthX77LeMDnY3t27fXEguhee7G3YfzNIE5joVfR84pBMY7MIGwTv/gHzZHEaGePGz3zxLtZcsGUJ1ukAos3C+Ys6/tutAph7UeK8DWAqp05SDp4q1B/ga9bGmo3XGZoHHjsSxs7OdP3Jn0b8oZf/Ab/9HddY7LpZ+MIjcG6t6stfe2NhLdqIDDXMJ1U7FGTPJec5BF6LkbZx/jzKNdTdPSN9HJ/PEp9HjpkAEAEQ8UTAFSgEAGOWLOhtmMEavwkG+m+8gDQOd3NJA0ufukyTv+LZ3NeDG5CBt/H8w6L4G4THe931GPmREv6x5r/5lm19uuhLtz3O94wAy7L9VCwCA0leHwzBZAeG5nwWq+M3bMDQpvbWB9C32onOpAYCsVv8xjP0m8AZAIenzLiH6ac3J/seKAQBYPAkl5ydWVm0/enGDAvT6HRTRcyYltj/n217SYGNn7f4wZnlW8MN918q1F4oBAATmFT5vQp8nVG/j9Fedd6EAAFdeN7/ccC7kxreV5IZ9YAHXyg8A4DRjTOuAYrif7/wNepHHmJZZGIZPrHljT3wH8uuTvt8jbAA0+lUt6ftuhjbOhLh1ZZx3Ahl+/RlgHG26HPy+CHRv9GtvKsYsDV5eXsv6Lt0/RT5UeafYbdzl/4yM/DFyfPOCvo3F/pZfiUoB2Bm6GsCm7qZJLEseGKouwBiqGbDZzan+3xTD+KmELAzDY+Ya8sSH7FsTE/3rggABhsxlNdeBUY/ylbkWswSUISIeCzPPYuyl4DrXsA7EDaxCAYBy8lShe+DFDrLLAGv6KcDMM1Xl3TCLBJN7XgBA8DUbOXqyaG9wuveTpmuxJ89wgvlyaQ2Z/j7AuSu4rh4BAU46RQBAsU/5MdhfsQGAcbTv4o9Y41VA9hYpH7w5uuMgfBOH/VmTUv2Pqy4FDvpmHPQ3oP2Bqu+YegWEKSHroVT8DcZO0vVu1QIABsK/pWkpSj8tCUrfoUMMQpUS/RwYd2tFNCslAKCT7ExKYmt8jH++QE/UsPRx3LgoFAB4rr1xt0FKewMpgw7CsAHcDPzsoL36/yfIIWTeZDd9C+9e5i7d5cerUE62xgk5E5blIXYDL4gHgKGMkqbrwCuzQ/GKsUfoGhia56gYeYUAAKH3sYuQBn0oWdKcSHd40VgGAExMpE8Ku2b43gcazZ5zUGJgtd/6Wr8XwpuQl3+GEnA71vZS5/fUAYCnO5umZnUj07w/UCuYFJfZMY2mDkr04QaxvE85yv9ZM/IFAASeYWGrAWzsaDgfN2BXDu1ZRp7Va/qO4R4uhRo/hfCbSYvgsvCZjsZDcIV3M7xXJoTikNxZTerTLZbni6wfw6jqaMBFgAH0Osolqn8bABullzW39v0kCOhQqb3Eb1TJQGMvZMGUQHLeBJvvqGXpebhAuTGsB0C5eSrsHjB5oxG6Hr1a6aLIg2F4rhFGMqcdnNr2vBdfyQCA0a4n22lSJLo/g4uYWQDYN6nv49HdMgIARvf6lmV2xQUA2HW4mdohtMHB1QsYPjVUn3xAYmCrHwGeWVE7MUPj90B53cOvrVxh4LWVKWwtx1OVAICZGbrpqkKMf9ssP4CCOgtupfe4aQO3Wm7AGO6ncM9HbC3b2a5Y5DwJ/mks1/CzuWmwb/rei3hoh/nk34rBvR/xsjh8J3utF094hZCF1MRU30rerhAAwOARLX5HaOXTGmjOGB6v9bWpuACa6H7TUoAO5wdSymyEAR1exwJAsdO+PTQMbuAyOr051XefFw2fWkl21TKNd2IFDw27N2zvPazH+2b4udiHBQCe7qg/NstBIUJ2LcJYeRcfaHp2+kFtAzw5nPARGnSMcZr+EUx9keoNhbtzfmOhafqpE1v7H/WbC18jOth4rz8YJu/JrA3vll9qAMDmzkZ4W5CfhjeUzHGpgi5+9Aj6eznK/1lj8gMAJIDSW/FY9ugDFmx7QXVuOff/+2B4HjUsetj1kNNfMWWqy1Ubf8N5sHBiMg1vMO+nErKwGGe0jQ63j9fSM73kL3InLAZoenXY/Wv71iAOvvMnptLX+tGV/16pvVQMOQ8ZwkHEcZC/CCPMPYohAJXgqTB7IGeEXlGIbM+X9ezJmJ4+8aA2XppT/Ij169GvJw+zUeF60FBfhLwdI9nZByUHfquyJ0d7mwgAGO0rXIb5FRMAwEHyMoa8hy1OlrvGbgHKfIPG9PUsxv4Wy7CGLK05CYI4BcVlH5FxhH6GFB4ZCbyUZyO2j5LfalRfqVP2B96Hxuh/8AzKOAiOVVAOqhIAeHpF/XG6FrsF09nBThfThZDcD4GwPqZnHsnGaT//nWVj+8LwnQ36n4Lfdsqjpe1mKdABpqgcuBV0GApZAAoYkpmwC5bD3/H/fhVjmZv4fw7xBSVZGJyTLYMzLABg8LYehxFM9s+fu3H78RcY0zfE2OA9nGZDvEkRE8jIF/J40wQBliHPxQV+N0Neiqjh6YKQF+yJtXxPkGyMr80p+KcF/+zlAlscBp6KB4BBL62Jlww7RjRvvifxTy/+uZPEsu/rWRKP0diRAO/moP8vi/YHVxL9lO8wAACP0d2W0R4UudpzYxrrcCeh2fsQp/mEFjNjAeGafwjCfY4C/0yX3Vxjnz/Y0Nc3bZ8lBO7T+Y/MYIM5xV3gh/aXtVb41t00ln1hiFaE55BAnLzFy7ZP+H2bN+Xxpx/qjWsx/tOEa0TJkzxWN8uyj/B5G3uZIq6XsVP93Vb9AYBNnU3z0Be8Q2y5THIDseRJjOrrLPlJs/TTOtVmetBcCijKZEshfy9X+T9rjH4AAG9XjDCAze6qBoT1gw9mIDcFl2OhAYBKyEIOZgw0Nd6APXKGY63NkBlDLwA/Pcb3Ff9dSf5SduGkZP/VIt55qr1uP43GAOLRz9p/N2P96e/h9XY75Pfvuczjv/vxtGpISaX2kp8McZ9vUn3A9ATA/yGAxnoUzvhK8FTYPbCps2E6zrcee6JOY6pevKjFkRcAXhWMnCCUuQbd5PxojJXrINn4o/bQrrGgJ1tstLG98Xv43xcLdYrc+Q6dY40lA/x0Vn4pEmeZkw5s2765kPNjNLwbAQCjYRUrPIdiAgCuQ/dNJE+5QBa7ZySL6WhsQ6Dk1flKKHu1Jqsfs//CAQ4o5D3m7WojbjzyXPe5RH+M0UxKFotrxgbG2/Hu4R6krzoAIIdg3whl6kwHnQl5pBY3+fun0gifED+5uMTlcEWf6TYu7TftoreF/KGgHJgHtbDCQu4z7E64+M8RuZZz5d6erDAMAOCpHPnwCB8g5xOAB6vdt7Nmwj49MSk1wA1o4SNTRLn7LF64YuKe6R+LQgmGYgKJtkx2G+4HAHh6iTD2V3gULPCK6zfiI0njKq70OIxbnmCNYuzJtMvdfJgEYQAA0Tumhwm7qnnP/ku8Qi686AXF7Z+IHTxZFk4kM+iGZmPLEyIbg+Hyy0i3YK0+oCw7bWJq4PcyHkEukYvADz8SgEyea5Rbn+VYn9PlniXeAIDsVtYETul1NazvElnIh8lf9XNgK/zcDSoG8d4q9NjLM5RLVP7PGqcKALC5vf7LjMbuwjt2AOkeGO/T/ABD6zvYDxfify8d5kNnctUwt5+VkoVCesCDSWPk/IPgseBFE/neGg4Nc/PQpvbGH2BPfMeph5AXiDZ4lpfrsJmsuOEKmMAAdu2JRrk6wX7YnEr/t4xfK7mXeKUIICnX5htX7FXkOJo/KTmAMpL5j5kzqekK7PdzpJchPmd8pXjK1CuCecHI9i7OiLdjlCzwC1/yohdk3h+0cenjZcmVZfq1tSocYB6NerKhQ7U3ngT+4uG5zgsrw4uRXTpxr/5rZGermRenkXs+XpLnocbY4zUkPUUlLLHQc6aa348AgGpenREyttIAAOwvNYxM8zJKhxSezobzYFpcaXdj5W6tvOaxLJaWxxRmGV0PVPUTzsPe/5aSt/c+vIweqw4AcCe8MuftDZTYaSObs1+caikAABy8m1i873g/l3Jr/GEAgI3t9bhN1zodCo4ZS9qOm+wlKm78ueSSCIeg/HZ++PHxnMDB92t8d7guuPmmcny4l9usHwCwuavhCF3XEPKQ5/FxP6vrm+kXQ2twFT98tyCPByGLHYCRT5K1oADAc9fX7zkY0x5y3NgF8LKwFmRjZ+PJMIh5Gbbhyhz40cs12gsAMG4ZKDn9wGT6T35iXPZtGA6Xw3C4TPS+zOuBx/SzmvRUv33hHwokBwByoSlrMK6ZrrEp8yd/z4jrZuQ2d/iViveWH01VfneXyStV+T8vGcR/s/NYTl4g7MQedsOUwwDcXg2miHcaoEGNH95FpWQhDPLL8vJT+BjU9rUXGRAy+SekHWSuHxBnfU+6pzwM4UruJcP1P6/yhBGThxjp7Bkw/rmXl+fjGS7hAwBUiqf4hILuAYCF83Vi5Dmxh3oG8ljKXcBcA37+uoOo3IsxljmiuXXbSyJiewMAo1dPNmQhaYSOTg+z08XwqAuQ5wsXfadyzw30MQwiKHhe+PH+aPg9AgBGwypWeA7FBgD8DBT3dD0U8Svhao1bsvxHZGBBQD9fF9ePUy0n6BN/W3UAwMZ2lCOj2t3Y9B8bpoi/q6+deqIbGau+NG6FX1M+wArxAAghvIMCAGJF3Mhcfg+M/+kqxr9FC4NPMk08I3fzEH085iAzamEUXIy4/eGbPZ99742ei3MAeHiJBAJc+NBygNEtUJpOch3g0vCcoABAXq1zw94Jto/52ERx07kxS2WI9FaI55/QyHlIBvhLFdFsGg6NKNnmpBNmcidufk8Vyi93kjfeiJF/xCibogI62NZHHEJA5HJBckudoRq7sDnRf43KnK02IvBD1W06yHfENCxP+T/r2yoeALxt3i10gNKEAhmfZ8AGNX4qKQsdJRoNFlfLX2LRXCbPROCaECBXPKes74lkt5cnUSX3ktCoDShDfLzF8sr6DtHJrLrkArrKc74aeyyAB4CHfO6AjG9T9czh33V7HRn0gKcYIhZPh7fXBpGckunXQffCSNOTRfzJ5wzEdMakRPruIPIf4Rt5l4Sg+1Bi1CB9jaa2EQAwmlazQnMpOgAAIyuIyyOfNowdflPb6iKB0AgXIt8hjErjIJHFhVWjB4Agy7Q9U74K+/BDJEsbYczSz0AYo+Y7/StusDbAFb9H5k5VAg+AdxHXfRwS/D2lMmbeJigAICrVGCQ5m3tcwsOMkd8hxvxEd4x5XgZvQ0lwuvGqzFsW5uKlODzbXbdvJhuD2yf91LAS7R+yIBuPWMElL8BAPnpiou8t93tBAQC3gWAqVN4ut7KxBv22VKEKsVZ5btvmRNZDDk51j1dU492ctn/eE3dfMk8o2bcNmScKywnpUik10JBEEeAtL69akgfJNT+l6+RhKO/75j4QWKYEHZgqAFBIGEC+C3u+u3sQ48dYb1F1ggCJKguRhe6xupO7qqyBCRLSnyIkiCedfQa3gUgkq69zh/ZIkq15hhK6v5+TuXfie4fhjEKyWvYcqgH8oVZnq0TejJXaSzIZgvlILy5ktJbmYPGQg5XkKVOGqYcAiD0n1T1D7HQLqocYYxXkAMjJ+1GrJ8tBF7IWesPsIKALp5UQxLSVRlWRI6OxTQQAjMZVLfOcig0AIJ5psertmTVViQItvEGDgjWZkdhtzjIu6q7wfgI993vVeQDw24ntmvZ7R9IzM4HNtRP3Sl8QpDxdEBYrNgDA3ZybMunJ9moBfuMJevCCn/hNO4+lHXpUErPJxiG81Sckz+jwOPhCGUSyGFpZFYCN7U2tAHTanbH74ZHyoAdvECPcCDPY2nAa4m5Pwj97A9jYD7xdB2R/jl+FA9E6mVm4qTtjt3Qfe3gAXIuM61/z40n77+5ydDkFT8jnwn0cwFXZxdMy7wMh+PDScrJjX7xxgyOvRUjw1BpHEHAsCE292roNEL843GJ8VxUACBsGINlreWEkQYwfwwCpkCyUf1s9vCbIugl52+hAnmsmSP/utpXcSyKgF+MLDYKJcid4gdaV5CmTr9QBAPPCqGEmo9qRmNPnrcuPGEsf75W9X8QbuZCP9fjtBOt3v5t8qX49ivVk0RkHOjmSmQbde+L8HqwLZ3UiaF+jpX0EAIyWlazgPIoJAPgJQ9k0UZu1zV7r3GwnvkGTKPr3A1mcEhRZ5F+B98EvoBAvdo2t6gAAD9SfXx/+Ff9vGW7FfnPwwv7Xi8lOxQYAvFyjZeMOAgB4uIOHMsL5mCSlufLyVIhuG/yS0XmtlUjJ9NpjIk8aAC4FHZJC7xxJfHsQAKCYPJozNpzJ08wPBAYAVEuq2ccvuhGTKdC5WuE327NKQ7HcXBPvO+aABeTdoHQRy0OJ7HRlmM99K7ThwN8Xu8WyV3B7eqQsrCjoHN3tBcpg4JvPoGNQBQAMXnTHviuEAbjBPpncCGL8VFIWmnuy8RTMg+fmaHDSmw3gvL8D5TKvaWL9TwYJyfJaN0nuleFqM1q294DWbX8Noye4vyvk+wKMtgHa+QAAIABJREFU8CB76enO+jlZXet25E3ySUbnRTfhpYrEA6DSPJXjq3vh5TbFPqcwcjuoDBDqAT5hLcIqAAFDYaxxjhQ9WQyIyz0HVdZB2GcBPK/yzWpvEwEA1b5CI2B8xQQAjLJuHglRZOQIItiCGux+SyD+dvUlAeTzECbecU+QkfdQmuYRXsKLZAfuDYpy5ynbIhc2RTfpYhmEQQAAgXswjz3NaoxdyGL6HX78IP09G/uxuwKDOxZVlKcBxp3UZV5lLKpxtDLFDHP/BdWyP1P5lqgNzWptuD252P6bLOFasdZbZaxG5u6ttZ+nes2pGM8p8Dz6d0E9+0AAQFgAMwgAEMRgV6GD8NsS8FTiqfCmRvSZRjnKEA9Kq+4Cj5Q1MPImWK8XAnr5DSEv2VuZXEGDAABiOeAdGpdXMlUSYhQEAKikLOTrKEsE5pAlZuWJlyBL16I6wG0H7p3eFNabzSMB6vAnGfsIbv3/p6H0WDbL7g0LmFdyL4mSKxYC9AbJn1BpnuILGWQP+MkTv9+5vCEf1n9BJzFefelkAA2fdybG9c5rIb5AGd16stCjFzojidP5hGX6/Ggu/F2PHQDQcJUjBxYrLdAcapxlfCkCAMpI7Ep9qrOzs16n8Wkay9yVSCR4GbGiPiMNABAK/xDuVBYRxQp0dQIACtULnLzBQwQoeRsu1vejLNB1zXv1PxFUuSq6B4BHdnQZYwcBAPzK7hRz80DpcriLB3EFVx2H291SZqT6lrVT/aBaO6HHTbEBAG7kP7e1fo9BXTsACvt+ACK+CENhTyjwB6KM0I7yMnhDk6g6AEBS9jBw2MGQ/BLGmEo8AISeVmoLHqQV9kU6ptEz/cprBenTapt381omJTAIACDOSC+vBiDpW+ixFMT4qaQstNZLlsxUvvZGqdRN2Oer9Jr+tX4VMez9+FfHEHw1B5hTnVw/LpZ+UNUbQXJxEIalPd8R7SVJziRpwlO/QUnCGYRJAKuBp4LsAb+589/5fs1+WLe7RumhlGgTAGAeAp1pf7iOfAZnzDivPvxA40oBAJXUk73LP6usiFobnnAWOXuPPDi17Xm1N0ZXqwgAGF3rmTcbCH/a0dV7FRb66xA0d2gkM7vYIMCoAAAIW4j65CvCsIM4u351AgB8fvxWZTttXIUkRacqGEAukhiul4/xcIHmPdN3qYABxQYAwrjqBQEAJOsZhjUU3nEaWkE8WRQ6N5q4+5QpHJJkR6qfCdZO4gFSKADAAa4+1jhXZ3QeBnQwXHV3DDawvNYjAgDAqEO7sEvKgwpzAAjLshVIYNnrYfa5ylDKXf7PGlMQAIC/EyQMID+nAXmHxsjxzQv6NrppEsT4qaQstI/bDAWgKwWlSb2X3ASw34Bnz7ramH61SoUfwzNoS9NS8N+SoOcj9K1BjPEpyJ3lTTTd4wUGVHIvBeEBlT1l8Ks7rl4i46uBpwqdv5H4MEu+Tpl2GkKV9hR4jqmSzbeyRVUBAGXSk4XJfZUpqt7QD3xR72lktowAgJG5bkqjNo3/nisgYS4armXO7q+r1Wa2tLS8r9SJQqOxDgBI5l91OQDsS8lvOp7uaJiuE+0HUHT2CaromH2xV4F4L/K7pRtpAIDEo0NhJ4RpUkUAgCTbcJhZ+b5TZADABLWaLset3yJ7bLzvOGwNeIZxV51n/uuoBwDEhqnYA6BcNzOc8KUCABzKpUJsfRAe8mobFAAQxYjzMqSiCjnu2HWvhKVBjJ9KykI3LV/sILsMsKafQmk/M8weN41zekMN6Vssq1jjBB0aDgcX/gz60xfDnI+8agy8jC7CxUKHKGdAJfdSEB5Q5X9VAKAaeCrs/Dd21u5PWc11OGeOCsMTeA/YNHwDCOC53ONnhI4WACCInixaH1U+DNLOj/ZB+hqJbSMAYCSumuKY27t6FhOdXT1s/Bsv9uNAm5FMzr1TsRvfZmMdAHiqvQ7Zx+OPYDPtYiNWVQMADkXn+toDWCx+LpSdma45+K49QIABKDff9KraEAEAXmSMAACn0t3Ecw2c56KY5+22sf9I/HZbSTcFvjXK5pmxw4TcxehgNxS7NvzvJarfDuJV4jegIDkACvWScI/l2W7y8cFM00Og38Th30YnAFCJ8n8WTYMCAOKEYfk3+3llbX2qMgQxfqrBWHPzK/fy+YjVn8WI9jXoMoe49Bu/rYbf2RN6PH2KamgAv+3dnqELgUgl8b3dAxl+hgcCvRoJhnEJg7dtTwQA0CaFxSqwiUyOqVcBsAawqbMxCWBtGYz3YOPmOSMI/RMl+k060e/TSGwteOJgq18/I3S0AABB9OQIACiQ7RVfjwAARUKNtGadnT1zcNpch3HvwGPAcPhsh4H3Mfz3E0zfdlwqlfqwWHMaDQAAaBE6w/tIygHgt+ZDJW+Idhb0lUP84tdy/X2g6dnpB7UNPCjqf8QBAMKkheGS7vjR2/27uAwfE8ZSqvZdSA4AP+VEdQyq7YIat8+sqJ2YofF7YATsIf2GUeqSvoe5vAY5+CRqgD9MNPb4xM9te8UewhL029UEABSUwKvgHABiJVt1zcvZrhLl/8ICAPy9vGRYAuM+P1O+PFeA2ae68VNM46MU62y66zcciv39FRjoxyCs7bNKBjpjt9b3pWfts4RsCzIuM6FbEzzn2GwYgv+Ob+7s9z4HGjVCFk9Mpa+3ty1FuJffWIaM2Y5GJLOlp7jahw4jKjgHQMjkz6rzdbcLsgf4uwgbWoxDxH2Z5uoW4ZHIBwG+eB5JlB8F3PMY1emfmhf2/d1LBvidscXcg0F4TmKEl0VPDnoWh+WDsf5eBACMQg5ob+85iWrkBkyNG//8lmsV/vdZ+N/jkKDkwmSy5epiTnvkAQD5t4zuZGxB6CNK3Ib3y+IBIEnmE/ogd8/7qesb9ojF6FRcY0DhYdwlsl5EG0+X0yJXAQjjGhzEWBPWWWfkQ0qyp09MDWwIwhtB20puggsqiebmEZnCIa1LTWhqUqqvK+hcwrQPcvDzG9KBpsYboPCf4f4Wd7+FAtZNtMHlzRO2/1UpV0VHMO+DIDzlR4sgHgCS5GGhy5iKy5GJjXoRQAXZ+eemTHry3ovIv/zmWenfBXHXRZOVfnML6gFgGh5NB8NfmAOrH7f6d8vavP0tCROwGX/KJdAqKQv96Cn63cgBQhu+qOt0FpTb02U39oXWFLcbdCRWPzXLtBkw/CZznUs4bkae1Wv6jrF7HVRyLwkTiRJy46Rk34wwdBdl9peVMa0GngoCAPCba43G7oPu81kHbTgYR+iLyAFwNc3SW+2GvoyGYc6MygEAldOT3ZcWJj3ZnQh/OjUMf0bviCkQAQCjjDM6OlYdAqF0G2669uDGP5Tjb2LjHI3D6UwoDs/HY9njFixYgKQ4xXtGGgAgKqMF2vyuoa/vxKA3ApyKkmQ+UsVSUvc68C0vj+PHwbseQzjBtZolUWrN25b6mQhf40kld7V/E7z2Zq2uf3n/hQMvuzlrpHkAiDNw4/gvoFKE6m4TKUeFlEQTzcXrxkGUfKcQcEx13sPGiboR7q57bvvW/ayub+akFoAAAZ6g5UHDKHOy4QQBAJ7ubJqa1dnN9jjoQkpFimqC48wQJgEUlqcbIZmU81zqy1T+z24s6rTxt3b3X/6bF6CZG/NdOM+Ps/rhmautBH9uw4vnsdAA2E1M9a2U8loAD4BKysIAW1fa1HDfz9KfAwg4XeAZEDrrveiDRgWBzvqjkBhuBb71eUcbAYBcyb0kBB8KqIkuTOwnyfNSDTwVBACAfvcDrOd3XPoOv1i7FKEdPxLld5AxpCjcqlo9ACqpJ4vOJOyvzTXxvmMOWEDeLYZsiPrgZ0/0VJwCVqmqrE72wE1rdlKq//Ewg1qxYuVEqmlwhzWMfx57tgw5ALrw3/fjf+8CQfPDVGLef4fp2+udkQYAyA5eWdZkr7mLFLRce7kHQJFczIWou/nxvG9zHtu8pelYuKYdiU0Pl0lyIG+os+wJQUugbOpsmI78kj0AlRqGlVJ5LduRBgDwOYk8K7y8HPz2VK6e9QMoP7cPFP73oJA+Z9wexFjPpNY03NLNRxT3m/splOud8AaReKxVR9OF+N5Sl/Kad3vlN98hvuAgVUfjjfjX8QBQPsDfn8E/r6Gk5NpJyYEH3P0E8QAQ1rIm7A2azZzQvHD7s6pj9KF7FSYBbPgM0kg9Apn+Odv+68e+noEbksC5XdwJ5Mw+JWUAO5s+pevkYUe+BZ+Yc791yAE5t8KwhWc1ex19b8X8HseNabdqnLbfN/jvz3bX7ZvJxh6G2vMpc4rlrQEdxgPAkEUdDedTRq8cMmBtiQvzvc/YqzVZ/RgREGvRKIjxY3y/vbETxk6rncblkIU54/00rNfh0GcOwvwnIKleT3Mq7c7T4bn8Zs6ApnvQ6Bhnw2EeN5LidjV+CXJ5Cq51DwUPHoQ/7RCjZL5fklv3x5/paDwky+h6aNefsP/mBnokt+ZIEscunJTsD+WlqbqXxF4/5F2EUBwH8Ogplf1kbyOr266x9LEHtZH33P1ViqeC7gEZWMFvo+s/Sp8V9MIo6HnMx1spD4BK6skSOoU+4zgd0ed82EDXQgdLQ468iH+/qTF2/86ZdO9ui0g6KM+PhvYRAFCGVeQHf4bW7eKsEUp2zRkDcBmzu1WHc3NZuXLlroMZei8O6n/LGf/X7jVh9wu2bH39chhq34Gy804sFjt+wYI5eWWBCiXBSAMADGOMNsKtknJDePhh7IdQLgIBJB63kIEAgDC3vPmxn0NTyfu28CZY4bZIxBsixcULxR6JAID4VpR8QFl2GsIAfh90z4hAE+xJxJ+y2c2p/t/4KlNIXFXD0sepZK929CW6vfAAAISHfkg+4eOQKcP4SVKjXN0DAPwvimMN5Qq/qbtpEsuSBwRJMKsOADA8fwCqwCA60yW/bkbG8bOD3Ehxj5PBmPZQnnurBADg3xOXaArHn6YXUyPKr9KkUxSTFzSNHI0btreC7jVZe64AAmFotyo9yDLqF+t77n7CAgAi3rTGjj2ADPM245wxXx4ICgBUShZKPFPCyUERsOnicSFfh9AJZCCuyNOjUntJCjSHmK+HPiX1aqwUTwUFAIThCugkrDdgHpiHvqrVA6CSerIUeFGQbyL5LQMBC/H8LdU5Uc5+IwCgQGo7bu8p/QKMbZ7d8zP450DoNuOANO2olJQmN44wDGk3/nk36ON2jQ7OhMG/A0ABZHemB0DKrE0kWmbjfzsy0RY4feP1kQYAmEqs61bFIBz5R4yyKQcm039SoQsXKh/qjWtBU9xS5D1Sw0GYdTvgLVru27fg2yepflt800ceGkf7TvKqV+zuP+8mzWwgvT0YiQBAXmZtiwiMPV5D0lOCGOK8LzrYaIBzDloK4kKN/SQwRo0SdRq7sDnRf40Kbxo83lnbTPQ4/+5u9ne8FA6ZRwve2VpD9ckHJAa2qn5ftj/sLszuvgJ5AAhcmWU3115jlhmhpixlXZNS6YTo/UqFABg8YtRFJ+tcXjj9EO9zwSO3qKyR4bLc0YRwHlG9c3liPyHwyG+lKbkCAMSlKt+22kAmnQT+NPLVOHiUsetB968E6cuvrcDYCuVV4/cd2e9hAQDxnmRvUaafrZMYAA2yb45XMzFNX3BQYmC11xiDAgCVkoVCOUhYIB636CCMeXftbaFxhrDJurh+3H4L+pXDJoXrLAV78/cxLxVXjr0kni97k2iZqZMS2zep8jnA7fMw4ivzSqhKQgB4v5XiqWF+UEuEGVa3FdGOe7Rsy2gPYm33c/zuE4pUKQ8AQ4eooJ4s4c9BOIolJqUGelX5k7cTJnEMqHMH+d5IaRsBAD4rJbq9h+I0AUb9HhDUHwtegsbngx5CU/RmZ2dnvc5qYISSnBHK7q+r1Wa2tLS8j0oA58Kd7Rr8lma6Ni2VmqN0c7lhw4b4Mccck1UFC8IKyUoKtmc76ycMMm0DFOgJDsUTujUh2TPgnrzFa6W8lWfjTSkAYL7biLhOp/HOczSoKBthvy00GniSSA21ilv7l6ncHEq/7cG3EgBAKbGdSHErdRLAISWhvekimIA/cgB4Zh3fO2pZep4KCCAFiczM9Bc3p/qc7va5j0vAmg9gkM6CYcTdWT2f59obd0PR67vwjS+4G/reOAhCPIw+GPtjDRJr7Z9Kv+n3fR/jsgNlI9sC1MYW7iVRzL7qHrLGbxj/XQ1LoMAuFctyuSFcSQAgF1ICN2N6mEN+IRcHFuoslTAy78zW8nl7uFQPgEe+NTHZ/wsVWSKt4BAQiPXjRUMBdIUuhPG4UvmOV5uwAADvUxQGgLW/EfQ+A/+uy+1PRZmqZvzY54IcFWWXhfLwOvaXGkamqcghPgchn9nCKIbkvcgLyJDT5NqJe6UvUEkkavCaMGO8uDJDJfeSzAjnST1ZTXqqSvgNvHdO5eGAmHZ+8kMfXbYSPDW01op5MMQlUo3DUHqGiWRA7jYdwFxe5QWjuZdOM1b1ZBlgwhP8gl7zVcPd5CCzmr5dqNyv5vfHNADAhe+2TP2nkTVnd0Cuztt7RneAErNj2RcvQDkUw/gn8TW4uT4NyivCWdifa+Js6vz5899ub28fT7U6nj34UGyYB/s+3HnakiUne5a84Yb/yy+/noI0+h+885BGMm2JRGLAjwYjEQCQH9SGcH8VMcrzAQIgXjT/4cJ8O2m6DkJotod3h2ciPiGyanza28h6sYPsMkAal0uSGlmDFX5b7gZlVIq4rob1XeJl1BpJAF9uuALxuRc4jCWfGwsRf+RKI52P0kjXevFXJQEArrBntcb7ABJ90T1GbmhSqiebk/2PycafW6tVWKsT3HwCI/zJmJ4+URQfyfuTZR42jXd26cS9+q+RKaSbOhoOxxp15yWiyg3UDwDwzK4PAxO3zBdMTPSvkxl5OWVnKeaN2tmoR+J42KvIO3GiLO9EEA8AoRtpAIXde5zWoKsTAOCjkyo2RgWE7NebkwOrRWvE9/HTWxq+jxC0b8iqevh5Ujy9ov44XYtxTwOn4m8CZLc0kPS5+yTJO7K9sbGjHolpNSSqy8+szeumNyf7eC6Koj15SRYDAu3FGEghAIDI68rwCqI0PsSpHt4q9vEH9QDg71ZKFgpDp8xz8q/Ivr7AS/4ae8Twgqq5yZGzgr8u8GiSegIZ+ZTIbfUkvciLp408Ah2NbTpFubj8WvFrEc4CD0x82vVUci8BrFgIhOPaPPDTh75mTiHc/FPKQ0ybhPvDZ49Viqf4WIPsAXGYBsIB4W0FIBthaN4PeHB/eOJBFrs8AG2vVSsAwIcoB4pLrydL+ZPwkov0V7Wk77syndW8hKifg6TVP4ehu5N9lWSlOf3WcrT9PuYAgI0r6o8imtbNy8MU/fa+ONzxLtPYFHtiMFG3YGDa0dV7FQ7CJYbxT9gLSKF0Wio173nevqOj5xQcWuuwCWpQ8zqVap0nzQrM++rqWn2SzthVTvekYW8Cr6mNVADA04XfNCTgDUB7Y2zwnmyc9rNsbF8cdrPxd9y6kPE+y+0JAMg8EEzdhqWxpnfg3900ln1Bz5J4jMaOxDLNwTp/2c63aPMy/puXiLIr4h5xyxLF3VCKgKwycj/+fQ8jmce1GMnwb/PcFYTFToRif4pbkObG63ljIFN8uasjpzG+94pBS0pf0sb1fXfiDPKRRdtKAgB8DJ515s3xbwFdbtCYvp7F2N84vSiJHwblYBb23rESGfOBpmenH9Q2wAE66SM//AweeRM8eAu+u5Z/N5ZhDVlacxISSM3CGn7BK+zIDwDgA5KGLeRGa30fTHM351GTD7RDkAEb1UbYqfYM9dYEVQ7dIACAhxspV9j/FyO6CEDF43almysFz3bVfT6jx89FmwUifnYtiDSnQCU9AEx6e7nwm0YOeKEbTe8ksez7KFX1aZ1qM5FQ7mzM/ZPe8ksOfFjveXkQGOVnCYXHmf6bGMtu4PKTZGM78WSQeL8VCu8+Ih71A8Z8ZK7050qW/7MGVQgAIPMaG9pb3DVeMQlkEOPHTtBKyEIvMHLo/IBHliV/jWMEfE6odgyE83+JZKEX+Cwt+WbsN8YThf0OvHv3EE/n5B4A16Ow4aa7w63Mfcpej7PMSQe2bd8sY9BK7SU/+uJs+wvkxQ2WDmTJENlcHfNTANkqwVN8jEH2gDzXEuOXY921MfZ9d4iIcdlC6v+TMO1iDz1giFxeOQUq6QHAB1hJPdn3jON7kic5ZxRJZE2d1dj/hE6DEjBftB8NojN2a31felbQJI5hz59qfW/MAQBcwAM0f0SQ7Kn0a2TcjtB/4QDhBk4uGzZDohT2l5hGXt9/wsDrKm5mpvHfg5tYchE3MLBJXme6flJb23zjgMn9fiMv/Yf/fILp245LpVIfiibY0bHyP7BZroIR9p8cSLC3MZU4siiZnNfpRZyRCgDwOW3sJTvRbU1r8T/dpfTU+YFnkybkU0OumOabvqX4vF1w/T9vKPiEfB3CD2WHHAq957cL/a6LR5RcjiUounOSgqzclQYA+ACf7qg/Nktia9ylD/1XSNjiA41mz/GL0zX3sVHmETfp7PwgeURcX30RfFJjD3VRAQB4H4asJPHb3bdnYeZtyBKFsklBAAA+Di+QJCcLeSnUf3Jy4h+IXlnYFlfm6E1oNMVxNngosZUGAPj8csrZMowZnltubwu1lcqBOTs6b/L8AYBcMsIrQDPjHFL7mrwV+lEKvwr6nUqX/7PGWwgAYPE6aPQr4TpL8omIaBXE+HG/XwlZ6AdGBuIHo3Y7aR+vpZfI8t7IPGsCfWe4sZK8r+ReMoDUTCOqh7iSIqtO2ATCHwdd/80B/CoAAJU6X4PsAU+QxKIRYx/x7PK5/6yR5f7Kydr7IWsXuMgbKGk0TrO/k1jmiObWbS+pLpMhQ+ChArXieuc7/rK+knqyecY1rfDxuA1ChlBlgoN8YKS0HXMAANxj80ooFW+x4JZC6AdQMt/gpYxA3D/BlXwrbtafiLNt78jcfYN+v72rZzHqt12dU7rg7klnJ5MtvB688XR3r56UzWYfgED+ONwsL8RveSVluru7d89mYz+DMcBRaxj+hkvNfXj9cIz9E1xhh7q8NNk69xK/XAAjGQDg9FJ06ZcsE3sCgulqoI3Xu1zhfAGAQg59vPsCEM/TOOJJsvFHgwAABqra1fQtHFKXyV2A/bmSj4Fog2epJAySujnaPiOKy60GAIAPkbuSUlbDk5UZ5RPDPXCZM2L41ct8GmvV2fg9yBK4RNurhfiPgIcE4T2eSI3XpebJSY1HFQAw9wbPJUB7IdOOCm1gGjF7+jlw1+VAm+cTFADIgSS4ZWGXhzVCrXCOxsH+p/vijRtcrprS5JbVAAAY66nk0i8muxxE9FcKjW+bFQmQwZ9ereAVJRmEYZStJ/XplkktCF8o8lPp8n/WdAoFACTJV809HSBpYhDjR7QUlZCFCBnZC7epcOWXu1H7sY2p07Crmvfsv8TvogV64kxGNIT5OV2H/b5h/x08/TbKCCIpY9+9Ku9Vci8ZIEumaQ10gmMCyXkzPGI55nc35nuDQwdSBAA4bcrNU0H3QMEGsC00ahurn8hI7Da7vMTa/66hr+9E0Y10pT0ALN6tlJ5c6Bk3tPdyvDqOpi8IkvRaZe+O1DZjDgCQuiMXsoKIl4rHs9MOWLDNcIUt5bNs2d11TePfux4nfgsOw48gfmelUnMdScHaO3t+jYVdyGPZszF2zML581+2xtTb27vTtm0w/CiDYUDrczdzt2qUXJNlrAMCfF/8DUKdLku2tvBYb9+qASMdALAU2ac7UN+eUJ707fP+azgcgzRImg6D6/UtQQEA6xs8Zhvu0yjn5MoOKxyEM/ZJQntf8CF36O4Po/a6oMZdLgnLT1GWbplKIjxrGkgYdC4Oup/KDFke0+rOYl0tAIB1CG1+uQFzoN+WupYJ1sxwHaV0eS3ruzQIvexdmXH9Gsqlsf38FbRhHskiBEinjb8NCwDY94ZOtB/IXLdFrGoq3PTWBtK32Ct21jlP9TKA9vee7myaCqAViqgrptxzI/MYRvLD5j3T7ZZBkOep4pEpuFoAAIccIXQZJPa/+fKITSEd0Op2yAcR1QAA69tGvgvW9FMACmeKwj/ky8BeBU9/yyunhL8s9m7hzhUBvrwHCaSmqSQqLPTbDh5FThH3XuS/qyY1lYUBBAH0+PeCGj/Cvc1jwMssC40cNFsalsC9/5JAhrl5Q/2YRtmFByX7/6C6ppyn+0nTtTzRYhBw0QzhI93IGXCpqtyzj6lSeykofflttpUPZnNH0wl5OlAAAKDc52uYPWDmPWi8HGfGN5RlnID3RJeQnpVxuur2zpPPZfYAsPjTzHNRGT15SGfV41eCXicq70kz4fLzhOptfjlDVGXDaGk35gAA2QFo3IDj9h4I6Is4kd8W3d7zGtlgOtwC5iuZQdHeQhiIJ/9jJP4jjPe5VGLur+x9Xb9y5Z6xLH3IHCO7JpmYh0RPhBjvsPjXMM7vYg7juZGPfyOeTTsnFsu8h3KBRpky0/hHGUGSma2SANCgp0hAKSg21YJs2ulnCLiuxi+BOl/HgXYsrkt3HRI0cPMCXV/Dobe6jqSXW4d7XoIps0MlI9whWD2+i3V7EQDDGlbft8J+S1YIAGB9m2db3Z7RkCwFYRCMAZ0mn3AIVz5vSv4O2jwCnvp18179T/jdoMj42xivHvtv9MVdrXnYhCtJnLM+fDUBAO610nU6B3OYAnrt5kwYasQGvoM5/hmJAm8cRwduKgbibHpu1E6kLL4E/U/GP7sPgyn4JqMvM6rfXhcjP7diEsVGKvknYfrJQTwRrLlvur72AKLFcTuGqiOUTrC7OuZChv6Bv29G/3ew+v6eoDe6QT0AHHuXGwgv1cODKbYYACfPjr/LEH1y4Vfg763g7d8yOtjd3Lp9s9sIlCQWFNazrjYAwL5GTKv5CuTUqXk8QsipqF19AAAgAElEQVQbALDuoLHMLyz3UbEMCQYAWN82E402nA6wanreGqAReBghcAT5K9ijoP2vD2pN/7HUhjhcujux5q02Xilr+T/ru4V6APB+Nrc3zdcJQ+m/4eR/IKq03rpIDocxfmTy3DovyykLTUOs6Vjw0NmQeUfkyV9T4X8Pf38Gnkc36TX9a1Uy2svmyG9/tW2NZ8JNBblNAK7Z5YrxkinvMZbHsRYrx8XSDxZD3ldqLxku19nGqTjzF0HnwHzZLtY5zfcv5voUwJRVTTTdY81TpAMBmPqDNi59vD2nj4zGDjme08FKyVOF7IFcjfoWrDc//+ERyHYepo8RNjt0Bsp4TxISKdQZIz05n2tse/JM0Ptgh87qOutJdrC9eeH2Z1V4b6y1GZMAwMbOxpOpTmAgkz/GNf0fqrH3nDm8XdEAIlB6WXNr309KrdTIGLWjo/d8hB1ciYV9NxaLHT9//uxNnZ29M7BBeIK/3QwDnyCDOSFtiO1/zPAI2K7DNZcaMfAQ8LdrdHCmqvE/1jZMNN+IAiOJAsIyRiFvD0bSvKOxRhTgFHAb3aIwo4hSEQUiChRGAe6BldXZzc6b8XAgYmEjid6OKBBRQJUCYxIAUCWOrJ0RC0ObluP2a2beDaaJPq2Fu++isO6+YcfnLP3HbsZN68/g9rJi2LUc7paMfiuRaEEJL8qMMoKsZi1+P800/ofLCIYdQ/ReRIGIAtVDAWHS04A3htUzm2gkEQUiCkQUiChQbRQww/uou6RvIC/IaptTNJ6IAqOdAhEAEHKFFRKpPQM301kqCdJCDiHvNdz0I4ad9eCHWpjzb2GMn85l9n8ff79irwl7LJs8eXKGv7hhw4b4lq1v8DKCi3mbyPgv1ipE/UQUKIwCPFMvUMQrgdH9AyEoz6EU05+xT+8O47IvchmuVAx0YVSJ3o4oEFEgokBEgWJRAG7wd+FC6N+hG76Gi6y/IlztUSSMuXH/VBqVfdSfXPLCG9EHrzplPjzElJCvTkylXRnn1fuNWkYUiChQWgpEAECB9DVcn1BrWVQizEyWppb9usBhGAb9y1tfv9ty5TdlMJLRELKcse2X2ssAmmUCe7nxv8Q0/p1lBHPv8lKDlxOibUklWroKHV/0fkSBiAJqFBCV6oEsuXFSsm+GWg9mK+6pNEga10Mx4/Hwww8y5jen0pcF6StqG1EgokBEgYgCo4cC7jh4URJeldlu7mo4Qte1O+yJGaNQGxXKRW0iClSWAhEAUAT6P91Ve5Cux7nxzfMKuHRt9dIzhQ6lvXv1YSSr38STtsCwv5Ww2sXJ5Ix33P3aywhy4x9ZiE9HPoA/2dtZbfjfkCjw26JSgoWON3o/okBEgXwKbG6vn+wuEwRPgH/EKJtyYDLt2Kcy+pkZw5uuwt5G1uzhRIte2YajtYgoEFEgokBEgbFBAZwPSzFTlJd1PA+No30nqSYxNMoHDjYaCaTtveD8eRBl7aaJytqNDepGs4woUP0UiACAAtfIzAfQuAqll06Vll7ieQFKWOfYYbi3r9lN00htIjF7q2hqduMfv38gLCPY1bOY6Oxqngle5B1QIMmi1yMKRBTwoIC0VCnKjSLz9QK/UjY8Qy4ZaPo5jP/ZApm0dmKib3alkpRGCx9RIKJARIGIApWngLB6kVkF6jaUMFzkV8JwY1fjF6lOV2ImyIQ//BjlX4memJQa6K38LKMRRBSIKCCjQAQAFMAbHP3UMk3r0MXRKt3AmH6BaINnlTMvgBMc6DkJd4EoY0h24MY/Fv+cRGLuaq82IoBAZa5Rm4gCEQXCUwDK2UXw5PmRMMkooRwIWKcxfT2Lsb8ZX8nGdoLB/2Vob1PwX0eJ6hQj1nNrDdUnH5AY2Bp+ZNGbEQUiCkQUiCgw0ilglhlsugfzOCZ/LkZZ7Mco02+NseyGbJz28zYsG9sXAMHhxoUXIc2SS68IZB7pzBGNf0xQIAIAQi6zUQ6QxG4FAZuDdFHOvAD2caE84BQYDWvwt50MhFaj56da5zqyttrbcIAgMv6DrGzUNqJA8Shg1GLWG1GhgxoVOgp9sOeR2ImdFSaRYKHfjt6PKBBRIKJARIHqo8AzK2onZmj8HpwzexRpdPezur6Zk1rI+0XqL+omokBEgRJRIAIAQhD2mY7GQ5BK/2ZK6IS817kLFSG3I/nfMka1LmleAEKvHa/1/T/VWKsQwxx6ZcWKlROppkHIkz0M45+SpcnWuZfwUoBWo7w2AoCgkDFE70YUiCgQjAJGeBFpuk7iyq/cGa/wgXKgZ01KDmxRfilqGFEgokBEgYgCo54CGztrmymr4Z6hDlf+QBM3QweWj6PpC8qh0wYaW9Q4okBEASEFIgAgIGM83VF/bJbE1oiy/vPSJ7Co28dr6SVcCBpeAky7yZ0gxfok2j5Sy9isoGVXggzZqA7w8us/wbfOM96jdFmyteUCu/Hf3r5qP6Jx0ILuywECjZKLWlvnLrO3cX9zRVfPcZpOX0ZywMioCLIgUduIAgEoYJYbbTwJsZZX4gZ/P2meEUGf/NYfGN+PJ+7Z/0s6mRjlP6MnokBEgYgCEQUiCtgpYFSMoY1LcNx8057N35dKpuH/JM6mb/jlpvHtK2oQUSCiQFkpEAEAAcj9dGf9HJ3FrsMrPIbe+RjGP13WvFffRXZl20wS2LScMjZTrLyzV6Gozyqlay4v+9fZ2fs91BPfQyODiPtPDFiDX7ly5a6DGWpkcUU7CPN8gMA9VVsiwTcAepzpriAQgKSjvmlHx6o20LQ8tXAZWZ9Mzp066ok6Rie46fraA4gWnwkw7zSAdZ+B0rXzkEzh8ofSf8Gn5y2ecFTT2OqDWtN/HO3J/rq6btg7q2cexTw/abEFQJO/x7T4Ea2ts14ao6zimHZ3d/e+WV17GOjvp/gPoM8rlMSOTCZnv1YM+uA8OBHn2y3ov6nQ/jC2jwBapfHvN6CcwLDgAPr2h+1nVqHfKPX7HR0998Io4rk4hh/GFuKcXCH6tvCMiGS5QaoVK9btTLVtv4V+crCNmH2QddMRwnhfqdfS3f9I2ks2enF97wNrT0EdvGX8+NpHZsyY8VGeGruBxDdvaToW+WJ4otgj0fYT+PeOw7KVe5DSf6IqzbPYn3fWxvXV+y3of6Pc6xB9L6JARIHCKRABAAo05LdwmzubLoaBfDnPjJ8nNHFrDkIunZhMw60eotH1+L5PWJ/GyPkHJdMryqmwG8BAVy9XSpI5xfB2jQ7O9FK22tsdiQTfJ4zOhhfAegUyjskmEQAwJpc9mnSZKBABAP6E7uzsAXBNunG2xA05T9jNCAE728vDy7/X4RbFBABE3+VeaRjrHRqNf2skgDoRABCEe7zbVhsAMNL3kt2Q9yoVXbwVLF1P7e3t44lW9z2NkCfcyaxVvgrd7HCAGYv1bO3X29pmvKfyTtQmosBookAEAPisJgMiumlL01J3PW2HINXYRRNb++Eyn2/827vf1NGA2zsNMb0o05WPEpQ9hqq7e/WkbDb7AITgLjxOuCbOps6fP/9tGUlcxn+UJFBBEkQAgAKRoiYRBUJSIAIA/AnX0dnDK9WcbRj/ppfXV1OJuUXzSio1ADA8Q9YHLP4ShLBdUyzwwp96wVtEAEBwmsneqDYAYPTspSGK4xKHnAPPwbXFW7XS9pTzaJ2Bm7aroHPvBqEm9a4RjaSjY90uhGz/JYDQ6fh9E9Prjo0AgNKuWdR7dVIgAgA81sXMxN20QpaECwKkDwJoSXMi3aG6vDzhCtFr4NZI9hW9U468ANZ3oaicAldFrhw2gBEWA0X9pfwgHk4kCDVyAC7I3/Rqr0qP0d4uAgBG+wpH86skBSIAwJv6nZ3rPqWTbQ/z/C5mS/YuIIDjUql5TxVr3coHAJgABuZydSLRclG1ggARAFAszqquEIDRtpdsqzRiLnM6O1fvr7MsBy8Px/7H5T8XaWoAAM+HtWXr60sAeFyGd8ebr7KnIgCgePs16mlkUSACACTrtbGX7ES3NXFU9ARJkw80mj3noMTA6qBL7tc3T94V02jqoETfvUH7DtK+vb13MrKD38aFoRcAwCsEaDHtDvQ9QVRCkCOyK3p7d6/JxOsaG7W/i2LLgoxrNLWVAADvIyzkfzHPwWLOFYrxEwjHuKKYfUZ9RRSoZgpEAID36uQZ54z9Ydy4uuOLKaNFAADkG5JOMsg4Gsy1lpKPI5/AvgDCPyYKt8sp7ShjSxKp1nm91cibEQBQvFWpJg+AEbeXzGUYj/LP+8PoRSx/fvjq8EohF5VOTgQw+HzxVq/4PXV0rvoZZIqZ0Np6FAEA8VkRAQDFX6Wox5FCgQgAEKzUc+2Nu8Eyuw2ukl8SLSSUk/cBPc6emOwLHfvOvQs+Yo1XQTAvkiQHxC07+TryCggTBxWDwXgMFdXqHkRfh8pCANrb1+xGtexdaPMFUZJAxMQdivjSVfBo2C+nnOk4aH5HiYZkg3OeK8Y4R3IfIgAgQp1H8opGY68mCkQAgA8A0LnqMgCDl9q05WuSiXnfKOYaij0A4K5fQKK2zs7OesbiX8NZ+13rts6p85Pn47HscQsWLKi6BGQRAFA87qoqAGCE7iW+Gnw/ZUl8KmX0R5aulrdKjKyFZw2S/w2Xhy7eShanpwgAKA4do14iCnAKRACAiw+eaq/bD7mSbpe66ON2HjcbZxUjaz9PDvh0R2MbfBqvhpKWl0EZhuK1k1Lpr5WSVR1x/Yw9RmksZRnuPEkKFDAkj6KfFxv/ayYwkt2A8U3IGf9p/Ls+55oVJQgEMSIAoJTcG/U91ikQAQByDli27O66pvHv3YdD/qicfN7Gk7amUnN/U0y+KQUAYI0P8vMQHJPwUiN7OAEAHgqgXQiPp6uLOZdi9BUUACjGN6M+SkuB0bCXOIVMN/g3cPHEFg+50FukY+ydWCx2/IIFczaWlprhe48AgPC0i96MKOCmQAQA2Ciysb3hMGAiiM+nu4lYBTH/W5FG+cwDk+k/FZOV5N9l65uT6ZKXdWvv7G0lTEcSQzreiLFEObGcwrijdUgArMirEADl7EJ4Lyy1hwXwGC3Gsu34++HoY8TElhVzPe19RQBAqSgb9RtRgJAIAJBzQalLlllfLiUAwL+BErYnM6IjV00eSP4E07chn0Hqw2raCxEAUE2rUZyxjJa9ZO6nznqd1awFqHaamzrQcS9PJeZdVhyqFb+XCAAoPk2jHscuBSIAILf2mzoaT8FNw0phhn60gQH8AsIaTzs4ta0kMVIbO+r3IozXPKb/ZrEjd8tvyqQn772IGAZ5KR8ccLtn9NglSHjIcx6Mx81/Fl4Jnza+ycidjG2b41a0hoQxkGPQ50grfsx+wPi5u/P8ATfeeGM9YlL7Szm/SvUdAQCVonz03bFAgQgAkK9yXskyRu5JJlqmFdvFt9QAAL99HTfuvZvgr3iKc7bFT2hYjD0TAQDFoGJ19TFa9pJF1ZxnzXqAAJ9w7an7E61zpxRbRhRrNSMAoFiUjPqJKBCFAHDD3tMN32QS9pcaRqbtn0rD/b90z3PtZPx22rQcSZBm8rwAHHTQNHL0xETfW6X7an7P9rAAr/KAHR295+Nm5kqjB0ouBnK81OrNKjEI8u5ENJZCwqaV7i9x47+jq+cKgC6LADYsCVPLtZx0CfOtCAAIQ7XonYgCahSIAAA5ndo7ezohW1uHWjB2UTI5z5TXRXxKDQDwoWIuC3FY/8rutswTDWqULKi2cyMCAIrIXFXS1WjaS5yk7pAGi8x+FzaVXo4IAKj0CkTfH00UGNMeANz439zReAVuu3lJoRrJwj6sx/tmHDyfvF2OhTfG1Nl0MQTx5TCK3yOxzBHNrdteKse3rW9AgfkxXMEuBE2eRszoGYiz3GIoYe2rDkZ+mPpkcv4f+H9fv3LlnrEsfQjW/2cBkjiyyDqT9zBh4qmcUnetQXtG8A16gvWtcs63lN+KAIBSUjfqe6xTIAIAxByQnzyN/ZNpsZNTC+Y8XmyeKQsAYKtY4xi/YgbwYs/Zq78IACgntUv/rdG2lyyKQf/6Ba/+ZKcg9M839bj+5YXz579cesoG/0IEAASnWfRGRAEZBcY0ALC5vX4yIzFk+0epFPFzP6vrmzmphbxfbhba1NEwExfkVwIESDWn+u4r5/eNm/nunjkkS/5oufXnEOO7cAszGUzzy48++viFS5acvK29c9VFMN6RWRY1WW1ZZB0uZoxdiZuni9xzWLly5a6ZDF0HzGNvhB6cjjZFza1QTprJvlXtAABAnANiGS0FwOdYADB7wSVwR2suUAY+ArDzGnjw7mxcb4dS8GxQmopLhIUrvSM8/IkYXPIbZ29v704D29lc8N2pYPdJmOcuw/ku2CDo8Dbm/6hGte4JE3a7b/LkyShrpv6IDFN7veKOjpX/wYjGs7MfiW+NM5JsEvoWZNGDLIvEmxr7KcZz8PBa4HdKv5pKzOU1kJWevFsrvMU9ejKDdZMXLZqhFFbU3r36MKpn78bYPmbjC2VX8krQGev295gWP6K1dZYBnPLEV1u3vnki5v4VgL3/6VxrHl7F3kRCudWxWKYzSFb5QtYYVWR+3tra8sdSudq6162UN3vlAACEtOaLKzlbZBtkmBf0udhr/469/0m+/8yuzPw3+PdW8MMt2Xi2N4whFBQAEJaKZWR9Mjk3L/+PpKyskjxQaxRMnprVGmrOwr46G5cDX8Te29W6TMnJtHdQhu7PyD7fS+ngTYlEYkBtHGaraqgCMNr2kkV/0Xnqlp2qa8V1xq6u3i/lZOwROC8+Y+0rc28ZcnYL31dB5KxYtiiMKgcMCveiz+siWRl0T8s+EQawzt/z+RVWzHNWb4MOPtuuxxVjD4rmwkOGs9l4Ah7A0wXfewt61fpsnC2164zCtaxCAFeBu0ZNkzENAGzqqtubZOOPQhH4pGNFDWWc3D5OS8/eM0ECHVjF5AyeFyCuk+yBbQOvFLPfMH3Zk+DgsL8ehshXeD+8lCChdTyWDAkUST+MxbkoJXOL8Xet9jr898lM105Lpeb83vruunXrGs4+++wBrvwa7Ujj+FRqdknDK8LMuRjvVCsAkKvwwEtM7peXDVgwcfMgIc9DYLQBqHlMlTbVBgB0dKzbhdDt12I+Z3jXRXbM8H0AJFfsNWGPZapAgMw4hLtye1dXz7ewhy7DwVkvoqNpiBDcwNC9Xb/fmEzMnaFCe7HibKhi72IlkTht3lMq/ViJPq22xtgUsq9Xks6WErtgwcwtSCA3AwbIT0wvJe/HnBu9hZDac5PJGe/4tS90jXHurEPYFBS24j8AZh3l/+wyu9hfKwcAYHifaQQla+nHXWf1Qsgj31K5RsnbWN0SKMjfxPs7qdAgrMwLaiyMRADAoCetvRx8tQhytFGRnmmcH8sZ236pauLGqgAARtlestYKfHqHO68GeH5zPKYfAyD0XcU1pUFkrHECmUCbUqnoCAAQVZIaBgBMPbvuezC4vyrTJ+zrCNp/iDW/LIguY3/fONfJ9l9CH5rupzfm5OdjGo0t5JXFIgBAZUeVt82YBgCe7SYfH8w0PQRle+IQ2SGccKi1j9fSSypp/JeXDfy/Zm1eKNdxdympFV09x2mMQHEmO+CfJ/Vs7YltbTPe4712dKz5TCIx63Xrpot7BkBQ3cgouyHZOvcS9w2YWabm9csJ0V5MJVq6/EdW3S2qDQCwgBmOFPsJcBFlzXKQZA3Rt5+josRVCwBgerWsThJdv1pUV1yJixh5BrJiFoz4TX7tZcYh02gd0RkfgyzkiN+WcG+DX0JV4sp1nfUtHLovaKTu6ERihm9OENHNvaV8EaqlVPaWME7Up1RUNdCZAwBM14/XNHpuzkDBhbv6w91gSUw7y89dvuA1luRGUR+puGW5SpZZXy8PANDzXwBy1jj2gyGL/Hm5o2P10YRmkYPGHwQqhswb7QBAZ+eqqTqj7ZCFwmpJfvzL95dGGcoNz7vXr22lAYDRuJc4zZ3hm8OrAHn5u74Pdz6Re3f6rU17+5rdqJbthcw/KowugfNtAN6fP9trwu7/IwPWIwBADgBQnf4VN/COxOF+a2Zb6fvrarWZLS0tyt7NkGvITUauQx9KAKptLCgJTuYzjWxHfjPYCbZqLpEHgPqSlaDlmAYANq8j4/SPGh/Arc9/GLQ1jH+6rHmvvovoZEMJj54cBeweADxuDEYQDJThx3InyyVmOs/9O2+5YsXKiVTT7uE1nXFobIN79RzuLWD1YiYF7OU1apfgb6hCoH27Gus8B2GKagIAjJCLrHYnxn9okDkI2zL2cDzOZsyfP98zN0Y1AACcr3BLsRQG9PnhFBU7Bdjb4M/ZyIPxWy8ail392Ep8/wy8x4Eyr+cJ8P58nen3Yq98znZo9zFKp6da5/qGBLlv7h0zQPU8ePAk/HjAXfrKEJEeCmK10BnDhMLBULWFHBp+vZ05TUS0KnSNS1XCrlwlyyyalAMAkIT/+OY1QPZ2gEDspyq3Y377Ab8/gdvRU/xk3ggGAHzL9haPnqwvl/i3w4vulQYARuNe4vR2hG7aFkC1DCDX5bSYdgdenaCwb6RNrAsFjWTaROEhK7p6j6JM74LO2WScP4w22kMLzL+Rf8GZ1AFYgLfO58lBcQ6uhtF6XO5dAMFsZ2ciUYT7EfJPtMFxMfRsHtxeN90eJhd0T8smXLQQAEIvxFzOxzz3DU1/W8iuXx9F2PcfgMI/B4j7jQgA8KN2+X4f0wAAJzPK/wGFplMgiLggWDoxmcattEMYlG81qvhLpnHecyMEzpk8jrgmzqbaFSG4aMKVnDyCOOVdeNlAxC+eap8ONz4HMxQGDf03TmsI3KVuDwAokout21F+20l0gtCBeSUpu1guUlcLAMAVKS22/WbM+xj33HOuWluwJr2g/52xWO372exgHOt5JACxOThoviy6scbBe7tGB2d6xXVWAwAAZed74MmLJbfucO8nd4LX1sRi8Rc4bbLZzL5Eg4cEMcqO5aHdmPfruGE+qa1t/uaAB30GNI2byogR0/+ARvRfwJX2Gf5N/LYAY5mGPfZdDnx1dPag9jk52/4NFQXN2KudvXehv5NE4+P7VyUPQHvXqvlEN276jDEbj0cm+Wqhs3jOuNWnZCXRtbtiMe1vmcz2BhqjJ4EvWtC+WQIUdCRaW9pkcfoSZS7QGpdCDpWrZJk19lIDAJ2dayYwkt2A701w7AXmnUsEoN883JDhxsp24zTExjiDCP09jvrV2M+PxGI1mWxW/zSl+hTssVlohnwoCDpwPaKzz90mqLEQJAQA4XPj0mndGbIYgIkGB/WPtBr9LLcXknEma/R8gIvXyrrzoSfc++n9kBXrKI0bSYJNemZn4gyBu7DQW8AXcKg0ADDa9hJfF3uVJ9dav4+qGqe2ts591IuluNzTWYZfJOwv2B8IoyJ/YZTcwLLsnni8tt+StZSRWTjfvuDeV7mzcFmyteUCv5wolUoCGHRPy+hXDACAX57xfEH2ywFj/0Ke4Yz7DcvqGzjdc/tvDvQMLs9Et/b9OP9mQFfnayl9PPiFv+PQn3zWOst1E8f6Rx4AAaR38ZtGAEBH08/AlOci6dZFE1v7l0XGv5zJ7Df4sAQcLkSOGE1XAiOX8c8Nnzxh7zD+FQys4m+F0vRYDQCA3bNCcPj+FUJggVdcfy7uaxUU4xNc6DmPmb4CBwhPZid8Kg0AyA8vI47u0r0+t/s1MvdDHo7y8itvfBtG7yXuG0QYDY8Ttm2KLAxCmrTMpNIHlOjIlTGf36A4nuXLlxuhAYsWLRoUlj5TcNHkYTcwmB5xeg/YP6OWByAfgJBnkq9SOmPS3GODlxhtgWECFdT18L3R1bV6Lnj7F/jJ5ZnBXs3G2DGyRHDFWONSSJ1ylSyzxl5KAIAnmdNZzVrw8ml5a0fYD5FD4b9FNHSeVcMtcnkebkOeh0WyPA85T5YZYJarJIarJzAU1FgIAgAUyi+ifapigHnQExcn9DrYJJfIZKEZFtQzB4kAf47xuw0RJFyMTU4kZm8Vr+O6nam27bfYu0MJUbGnlT2hCqZXmUpplmMv+awDd+9aCznJQwPz5KQ1Pq/9iHPyMUpjCO2Y85yM7p2dq/fXWXY1vwhynEgGAEUSKBfd67VmEQDgpI47zl5Eu1y+juVY1Jl5+h9hN+MiDgk8xWueuzjiHodfdK0Xz+NwPbzYLpLt+1yeqW60+7x0TSMAoFARVdD7Yx4A2NjRiDhbMticSHu6ohVEZYWX2QYSf25r/R5ZneyBnfUFHKr8wIMiT96alEy3KnRRliZ2BcKM5aO/xmVmH1B+3JSR/UwFS7sUN5hX8AHZD4ycu9ftcPeabb81diklcN+lcLFuWV+WCZX4IyXP2izJFm2fFpLOHYHYFm5supQvJ4jjRQozN8MbPDxjsQvBfScWix2/YMGcjcLDp6vnRHfcF/jgKabXHWvliVBdgqBVAFwJKoc+oxrjPaz0rDwVGft78N9DBmKOzy+UhajIjEMzRIZdiPjXa/zm3d29elI2m33A8KoZHv1bMU0/GkmaDG8F8YGfFy/tQN7NfegdO93Zue5TOtn2sMPFkLE/jBtXd/yMGTNQHWL4qUY689GpeGoMr/Gq8xDXfKXd28Gvznwx1tiPB4L+Xs6SZdbYSgUA5G7+O8Gvghhj9gbAmRNElUlyBvwa3IbNtNNP5nkmo3FHR+9ecFm9Fb83O9t4G6DVCgBgPlN4HgX3OeDnySWjJ/oBkEnO4a7WKnyaqwx0Gw8BdKyLLamwu59KegCM9L1kVrx4aw9dzx4A++5kD08MTnZPIGZ4r69qgbdcp92bLgcgtWtkEECrf5UH0yCt46753MNu+GRj7Fl4lh7jFWITAQAOevHLtGuRQ+ECv+TEOT38FrdXIPb+KwDgjkwmZ78m2sOQGefDiwrn4rA3FJej0AsuBVjEq39JwSLen/3yTygjIgBARXSWrM2YBwBKRgzGfMoAACAASURBVFlXx5uub/qkrmU+BoP5UEa19yYl0iitNfxs7mz6lK6Th7FBHTE93OWwKZOevPciXkalOp5cgrEbREmV7MqEGy0WKRou49/XJbA6KKA+ikoDAObtvxm64WZJxLMe7xfPan9Heoh4KHCV9AAQurDj9ggA1QwcXo7957eiSHwlMBDlCovcOPRXcqyxiJLw+Rml/F23koTb7Y24fRsHhWsvq2+c2p55ALAv85OuEXY5blwvc9OqGunMbwmDrLOhlGp1yDLvzI/hFXJRjDX247ugv5ezZJk1tmIBANy9/YMPBibQmDYZt5H/JQ89MhKRXgxeXCqijxg4M1p63tyL+pLefHvcnFUjAOBxg58Xzpe3v9tXf5lq+l34uw0AVQcynWdILwxRHaFNjkRgUhC5kgBA9eyloFIgWHtVQFwqIxm5B6GA01WMf2tkuXxED+C/h8A1P1BddLYZ/SkakZKcLUqXEUH3tGwFihECMHSGB7xIkehiHxKmnZ5KtfAQK8cjW++gclQme4KsXTCOjlqrUiACAFQp5dHu5U5Svy1T/+ntmrY/EHbUtDdv7/HPgbC/doBRP1RbPcf0T2ksfexBbcTIlM+fl5aTHfvijRvyXaPIC5pGjp6Y6PPN/F2EqSh3Ydb/jbfBkDgX8+OlmSBI6K9R63cZPwgEbud5CZRcSQF9YxCVB1dFDSsNAAgTuSm624nI2C5SBj2y01cKADD4TxQHr+DmKJ53voFoxOLBWyWVmvsb9ztS41AxAZ/Vn7ucG/+7l/EuztxPvmcmxBvOCcCBRa88AIKbFoBz2jR7OU9jLNVL5weRzXqaSjbrYVr3/IInOLWvpReti7XGxRRXeWUbA/JbmLGEztQd5mMGz3nnHhHtGbzlGc7hNRRhwjSPahhBjYVShwDIbuFUPWQk9eI9Q6Bk9JQC0pLcIpUEAMbCXsJholzZRrLPlfIGCM9UQY4ZvyoEkQeAScmc18VXkcz3elUxKvTq8wingRw7hZeqRf8Nw9+Qe14FlqHmRJTKuKrOMWoXjAIRAKBAL357H6ODu+ha/D/R/FMQUofg8JwA95s9wMAfkyQXk/fM2CsACo5sTvY73G6shISOF1HSisQyRzS3bntJYahV0STnMjiUdZ0bG+6kgfYssoZrpk8CoqqYWIhBVBoAaO/sbSVMRyI3hwuXr6udbKoiVNjLEK4UAMDLHGkZ7feuGF6lpDfSuXeu+gHAve+oGIiS2wZf13v3t0Xl/LxCKPIBH9NdGXLqcO62ZzvI38U96nFIsvmU+5sipVv2zWqkM5+PqFKJ3/YNaogVa439xqX6uxuMUfEWUe3bU7kThPkUo19xH95hS0IAjOuZHl5KfmMVKc5eCng1AQAyd2vMWcnbbvnydTvGa7Y5LiZUbmq9+SU/uajM8KsUADAG9hKSt7ErgtSDh3xcCp0X2edtpwghgYFW621xKULv/DQRAJCjHgBIyPcjgyTJFnsUysMBhcBfSEBZVnYyAgD8Tp/S/j7mAQAr9n5Q1w7QCNsP7vlIdsF4zK349r4I64HDDps3c+TBqW2ODPcb2xuREZy6bqDgysro9OZUn2/pryIMrShd+CX0U0kKWJSBVEEnEgDgfQjv/8XwkLm1sAdG3RNWvgVRT3kJwUxlWKkMnGxk4j5l7uGVyQEgcWF/QSN1RycSM0J504j6xAEmjIuXGIdSdzsZrSUKsLT8mSBrtRHjx1j2S/Y66l55AESgA7jmmmRiHkr4OJ9qpHPYJGFu2hkz9cixUaw1LkwCDL+dr2Qx33wRxfh2OTwAwK8fAtW5zM9gEQFSXgCl6vzFFTnEcrRaAACPhG3SJKT5+3vVwYCOERpDuZefZX1IwUMVejoSBls9SmKRKwUAjLa9ZIA2lLwNveN3KL/cPWHCbvf5xY3b11IGrHlVhfHjhTAhbhEAYFLV6xLAi+6qsomHY3300Taef8gskW58k4f9kAWqOT/c48C373DnfYgAAL9dUtrfxzwAsKmrbm+SjT8KxgxdWifoEgF5FRr1m9obvkmINg1jeQO1T5/EdeHztbr+XF184G97JshA0O9Uoj2U6CTmt4zH+IlcDI3YrwxdB8FydO4WxZHExF3mqLFR+7s76Zg1L56kiWnsJI0NtgeJPysnXSpZBcDj0P6FptX8LCwdsizTBsFxsev9G5OJuTPyFMgKJQF0u29ah2Y8FpvPmNYXZu66njkARvQq8PbHbIeiMIlOmFg/2ZgkSs9FqNxwZR69XVmrsQfvSSZapq1YtWqC2yNCBgTlu1DLk56NJjoLDdnAAAD5e0yLH9HaOqvsHlt54I9CxYgw+0BljxejXyPZFKUv4TzpqK/VVrS0tLzv1297e+9kQnUkmqPjbXu04DUx62ATR4k82a21qpI9fI6tasN56HTlVUju6kULQQheTokP5m0nBPiQ/BdxwzN5OU2/9RD9jsuPXUA7noxwwvDv4gojlQIAqmkvccML5hcuDOhQyKiArpzfD4aRv7Pgt36Uu7yckMw1YfUksfs4yWIdL4zReF41G1W+yLLBH7vzE3nlXYkAgBxlQ8oHVdkkriSkVj1ItvbC0KwoBEB1q5Sk3ZgHAJ7tJh8fzDQ9BME5sSQURqeGizul/0S+zH9AuL2IPz0FJaVrUnJgS6m+WYl+29vX7EZoBokMjbIfeS6G+UkB4X5E6IegELLC5tdcNo02KBsx7azUgjmP2+dkeRHwQw+ASV5lgUrMX/TNSgIAYuWpVJRh9yda505xZ4WtVAiAuGJACeYuccWTAACeGXelB6coIV/OsLfTW7jeudhaiftfXh4ASTtpyEiV0jmUwVckACDUGheDM92eOV6KdDG+Z/Uh3uNKRotjGDiDkVOD/R+vca1p8cc/97lPvhLklpJ3hmSdU1Hx5Gbsi0ar87C3ZfbBiQ1hcTUTVSXb6j9o6InK2tm98Gx0EJbg9eqv5CFslj3DWBq3i2eiOsq99vFUCgCopr0UxKOJJ8DMZLMcqDo8X6dirxIWm59MznlYhYfsbXxKngbtzrM9B9oQ2/41oT7VuQoXF/Q8x2+KRuSoSgJYYgBA4qXzph7Xvywri+vHBKJw1MgDwI9qpf19zAMAm9eRcfpHjQ8AhRxydQlKchip/0I1jA/w3jMQTu+M1Nv7oPMWtYfg2I9qdBXqnH/fXufcMP5JzTJs+JTM2Bf1Z4AnhG5Bf6hVP/8PvI09rtH0IiBrUFqwLSy6XYx5y/qoJADgXw++eDOXKdmVAwB6ePKas4s3Q1lP4tvxQpQN95dE6ygq35Pvuu+8VcuP4cxH9EUZ1L1CRkSu0aWheRA6h7uFLw4AEK7EZaE0q0TJMmvMxaoCUCgN+PulkrdB5FilAQC7F56dpn7JE4Xneeeqy5y5Q4qxSpI+BIZcJQCAkb6XcjmYLuYAYH5+Kl4dhaJc39xAZa/FYWEl4gUP4zbyAMjRvNQAQBE9Nz3PCUXwpkScNua7HfMAAOcAYfI9a5/lbu9huL6OP70GY3OjRsgrmp753yyread5Yd/fxzwX+RBA4I74F12LJeOMfpDVMz/n2cn9spJbn1ApLVhN61EqhVRljmVF7SUlaYIozn5zEt82i2PThUq43wdC/R7EMA1vHLoNbVFcc37WaubIeeC+xRTlAcDN10LIul9ZIJ1f/HR10nnsAQCVKFkWAQDV5wHgKqs7JNFEiXhVxF3ZPHz4YKoEABgNe4nrXF1dPUvgDbNUAAIMAAT4JkCAX6rwAG9Tjjwfw8xK1ieTc6eKxhYBABEAoMqzUTt/CkQAAAcA2hu/A8P+KG7gAzV9CqW9Xhppsff+S12ZFoKDaBPoewYS121xJBpRQDQ3bNgQ37L1jaugKCzOGSh5pQUrM0v5VyMAoDJJAKvTMA0PALgNc5PjnOCHIMmOIy+D0JPAlhDSBOp6brTHZEIeeiZOrE46jz0AoBIlyyIAoLoAAFm9bdVyf8oGV6kO2SoBAEbLXpLlgcgtn1IVCO89XiJGiDwAHIQtZoiQqndSMS9uPHko8gAo0SZS6zYCANToFLUKSYGc4XItR6HdiojTIBHf5FqfdR9mYW80Qk4j9GuVBAAq4T7pJlQxD5JAHgCiWEFJJvvQi+vxYjFDAPhn8sv7cft/uAKBO0mTqEyZ4Rra1bMeITUn2PbVU0yvO7atbcZ7kpARYXJH6/0ga1I+Oo8tAKBSJcuqEQAoWQ4AcTnVob1j521VJXtoD3UUngTQXlnHtc8CGXruPVpM4yPM/i/3GTba9hIPlyS0bj28LA9z0z8IMFTMpLZh+MDzvFE0Igs5k4Puadkcw9CxmHtQdR6lSKYa5QAohPNL824EAJSGrlGvOQrwTP3InH4rrJVPwmCZjTj+3w4pjt2rD6N69m4jq7qPEPcrLVitBK8kACCr4UyolkolWrrKQbNiAgCi8oOy8nSimsUo6XYnXAtPLce8C1E2ROMTV3QYLvOWT2dxxl5Bhv+hkl75IQL+ZX+qk85jCwDIB27KU/6vGgGAUiiufJ7iDNZiV2VVJbtYAIDM+Dfy52j0/FTrXEf1giDyT6S0q4brBfmOrG25AYDRuJdkniGc5qp5ISTlNQOXtS2UJ0Z6CIAkuZ5n0tpKAADi8FFxpQ7VNRVVDPLT+1X7jtqFo0AEAISjW/RWAAr09vbulM5mP+bOHmqV2sExtF2UAdimYC4mOrvaimXjSRfxWx+AhY2UxX6USMz+nTv7fIDhlbRpJQEAPjFJ/Wpplt1iE0N84AV3hRfdXptjFXuOiGq6o4/N8Zh+zIIFC94t9jzd/RUbABAZIfa6vG4DRaaku4ECu6dAPsDCXs3G2DFeWX+rk85jCwDIA27KVP6vGgEAccJMhuoCdHYqNfc3Yfa9+1bY6kOWHLOcAIA7J87Q2GD840y9qLV17rJCzkZh8jdJ5ZMwtPV7p9wAwGjdS6KqEDkAALXd2YWovnCN11qI6sLz9jAgFgfJJeC33n6/VwoAEF4+KHoe2Ock9lDyPq8qAQCIL4/8LwS81k+YMDgEDf14JPpdnQIRAKBOq6K2hPJOyUMkRifzcklj8xkyWjwUCndSI7M2NEoMMrITzwMQVQHw5h1JnXZpWTc/TrTixKFQHw/hkat8wV4jRFuLvA4PqBnCwQ00SR1iKQAgAh7QuB9eADPgBXCn3zxFv7d3rZpPdIpwFpbG9n0R838TRsD9me079i5adGra/k5JAAC7x0zuY9wISba2JDs6e+/iyTT9jZM1n2Ek+wjafs7elmVrv0m1bb/Fnjp4+O/s5mTr3LO9DIjqpHNw/uJzHqlVANxKcbnK/1l8Uk1VAMSeMoAJCbkepcW+Embf89vPWJY+BHPns0N7w6g+Q7+KPq9391kuAEAW450D9ZZBLlxQiPHP5yWSu7x/SrQLIe+vDkPP9vbVX6Za9lYsCnLUkdeRc2Qro+zxmhjrnj9//tv2PssNAIzWvWTui3dvAK3PcK8ZL7UMsGgqDPlNXuspMoKxfg/2fbjztCVLTt4WlBeM8AStDhW4yD7Yoe+hr+ewx16MUdrT2trypKi/SgEAxQp1E+tj1QcAGOdhZ08n1qbVvg5eFYG81l+qv0UAQNBtU9T2EQBQVHIOd/b0CrJzhtbtolF6KA7LCdg4h+DA25VRug8lbAcI3XhM0xcclBhYXaIhVH23FiIoSzSG8IEpuOVfg4nsZBj+hF7H2LZLUqnUh9yrYGA7uxwuRF818gsQdmvfhx+fFeYgKiWhKu0BILrB4TfHRGOpVOu8lUHnjvkcAuOXxxR+wvFurt68u79iuZJBqT4FkBkv7dfg/IbYA0B2YwE+8TVqRTThN22M1NyD345xHYi/gwJ0opvvSgEACJVh5AGgNNaqM/1ey6i3ewbkK3tI9OcGC1DBAbdA/8OI1oP2O/B3RDkERHSpTjqPHQDAKImq1T2ItTnUXB9xVYqg+zxI+2oCAPi4he76xN+bRTZn9HcRzu4fOcvXikNseB/lAAByQOwVGNdF7izvqm7dqmssKfX5BNO3HcfPYtV+cnIFeUh6V+B/J51yVJxstJwAwGjfS2aJZnKfHciy1gA8c49GB6d7lVIWeXvhfeSY0KalUnN+H4QPeNvOzt7pOI/5mTN0pvtWnRHl9lE0Igs5kyXVMDzz47jpkQMn74LRdZyD91mVAgDtPf/F9W/Il7rh8YaTo7nLk3boKHEHXRTXLihvRe3VKBABAGp0cvLsBhJ/bmv9Hlmd7KFT+gUYpgfjIP40DJT9YRztTBnbEbcDqBbo/eAmcfHERFq5FItffyPpd7vhAHAkz4iyx63JYhkNt/DOXl7v9goIqW1Yh7mJRMst1USHSgMAskMHNNpKSWwywie2qtJL5m4Ka/GdWCx2/IIFcza6+0Lyuo9nstpDWJ+Jw8pGsBuk3Hdvsd9w2w6ka5KJed8QzQEA0vm4ZLrSrribvEQSAD96VefN24lcKL1uwgpRNrzGla+IwBAh5IeQP9/HPBvNd71jwPNvIdg/oRTy3BzTbXR9CwDl0QiXeMGPTtVH5zEEALi8QvyqNvitZZjfqw0A6O5ePSmbzT6AM3gX13w6Eq0tbUFuxaWZ9T1uPssBAMhdutmfa+JsqvsmPcy6Wu+IwFdT9tEr4E11aZC+pWUKJR4aZQUAxsBesidltq+bSr6IXK4JfpYf4HyXPE7YtilBwCCPvBWe3omV8gAA+HEuzllHLg3QLJAnJXTVk6GP4BKDNrnoV3U5APj4pOtNyM/hXXSeqhzl/UAH5N6hzXmyIgIAgojPoreNAAABSUW390BIJ0Ch2J3f3mMD1xdpJa5pTvYJjZci9V+13bhiNR1IKkeqYaTdDgVj39zN/6Uw7PkNDGSw8/HqpxomX2kAgNNAhLQbZiJjfyQsfnoqNftNP1rJ3E1z70kVa2n8LCPPx2PZ42BgvuH1bZ/v8llIAQCAD7tnsrEHARzs5/rG+zCY56uGAshra8vnUCoAID9RH1yRUcnU7rpvrw4goq07UZqhzJt7K2a1D+LaWX10HjsAgMClNNCtlN++V/m92gCAHDC8BoD8TJeRw43Wq3GW8FvzvLMk/2yxEtjmKa79XmBzqQEAD3n0OtP1k9ra5m9WWTfVNjLvJ8jeAVx4fAvGwC9U6OlRpvAf0KumJJPz/uQeUzkBgLGwl6QgvqEPEF/+EXnD5MCgO+CdOU8FBPDIW4GwGnJxKjFvqYw3RQCAasiTJAP/K7gIOTKZnI0wRvkjSWbsO16rR59EjFUJAPCxy8F9teSihlcNrVuNdT1FSN0IAFAVwyVpFwEAObJu7mi8HLv566q398VZDXZnczJdlqzkxRlv8XrJGXZfw8H/E2hiP4bQv4z3bkeGVWIZHbFFHvVjizfyYD1VAwDgF/8HIXABlOJ1MiUu5xq5FOux0OkGy2nBXoUJemIqNe956aEtuIk33vQBIDo61uEGb/tyHPCn53/X+pp3+UjZjUdOef0V0bd9V6a0GDza3TOHMvpzfG0nlzExCEBwsSgGmLcrFQAgz4XgGJ0UFOGt/PoIE+NbXXQeGwCAG1xTDdsIJsH8W1cbAMBHLDc2jZvr2wipXZRMznhHNLscgDAD59JVAA93c7fxCzcrJQDgYUT7Gm/+KylvsaKr5ziNEe5dZ4QIDUlf0xMAf689V0ZP3rajY/XRhGYRcjacRyF3BhigDMDYC0VfLxcAMJb2Em6zm5F8gYeMBeZtvh5abDvCCMgX8/YFQH3oc0kAOY/JdQHjTF+FPXSC4Ex/Us/WnshL0krfF4QAYO2UvF4kZ7JSpQzZbbgfCGbJErjSLwPv7yqWN9UZAmDKUfF6u0NyRfPq7Fy9P2PZduhJh0slSwQAFCKWC343AgByJNzU3ngZGDWQO1tw6rMBCIE/4L3XKNOf1Bn706S2gd8F72f0vAFlaSalejqRmH8Hj+vftl1fy+uU55TZdo0MLvGKS7PHFhWS6KlUFK0GAIDPzaNOtDF1nggIh/ctsHnvjsXihts3hPchWIczcVifOuxe7lD+PI1gq2Vn5xrkwMhuwH9PyFcaWBoKIG4PSDf/bjY7GIdiciRuluZgBF+2x7diHC+j7cfRh00J9QYA/DwI8Dv//v3IzXEr0fXHY7GaTDarf5po+jTuJSBSkgza+OScKBUAwL8ticnNraNaxnOvPjC7odKAqvuiuug8NgCASpcss3ijGgEAPjbuLYM0savcLrembEMoEKG/h8xbDdnziLXvcRZNwd6ehSZ7iUBHFWOjVACAxy0i4rDJLE0b3JCJxT5do9f6hh967evGRu3vM2bM+MjdRhZ2YKcnbvp+w7L6hni8tj+b3b4T0bTjISxbQfF9JCCup9FXLgBgrO0lZKM/T2cU4XHOmGxjX3gA23ytvW+zDY+0LThTb2BMWx+LaX/jZzr44DBcrs3C3jrWnbMix2cfAAma3tY6l+czkT7CjPhma+7V93/QAY1khJTo19hLTpvjXrezO9FtjncNLzq89Yr5Lntp3Li677r3APb15Rj/JW4+NnRVJC+Ekd/Osuwek/f1T1OanQk9Zrpdh8gZzmhLDrQmCflTtR4ABt0k4F9u/O+D5ncSnazx09+EixoBAF7sXvLfIgAgR2J4ALRhs+Zl9C3qChiCgjzGtMzCSYntyHgaPRYF3G5hKomMnHkCiNSNsJJUrhYAgNPAHlpRKE38QjPc/Xspj4pj2YoD/us4bFbgQP3k8DveAABvZ/AWia/A+7PlngSKozCasfvrarWZLS0t78veKiUAkLtt/5XYQCFKLo3Cmry5yYhycqhQp3roPDYAgEqXLLN4oloBAHPv89hd9tMihe1tQvWTM5D9fovXfigVAOBh/KhsT/U2EqXcBPl6hIkH1Tt3tPSlZ7kAgLG2l+RhHcb6+OYH6uhYeSyAAiRoFt9qB+SHD2CInIMqBL4JsYVlKQUfk4UFeAPfZkfQPYVnqN8lit+cc6ESvHJGDQCAJVb7agcAiiFHeXgJKPuhO38EiL0QHiM8KWj0VIACEQCQI/qm9qYTUYrmFiCXjgQdwjVh7CMoyRBa9Hls5DeM23wN/6a6I4ZNY/Q/skybAcODuzvlEnQZJYneB0Q/e2Kyb30F1rwqP+kwHgh5JB5nM7wSGXHjX4tpd2AyEwzUWlOLSSr35KsJAOBzb29fsxtKMPWCZkcVYAxztP0cuG3CW0PtKUR55InNgDCfZtzS6ZlHgwIAfIQbNmyIb9n6xveB7iPnRrgcHuYBTpZTmkHIRALePPKnlAAAYu73zeraw5jHp/JHwO5PtM6d4heT66VIqcZUimZfHXQeGwBApUuWWetfzQCAqbyumorbTp6BOs/lWUV6Gfue0pvraukiL9DP6mu0AgB8fmZY1OokvKWuBk3Gq9DP3SZ3Y7q+vo6CnHIQlb9XLgBgLO4laUUfY6HJWoQFcsBcmiuDhxLAsLvBfpsdnB8QQqjFZqUWzHlc5V2vcEbX+8JcKD632bku2D8xppNFYwp7iWJ6VpClKKt7SWdXD0AAep413pEAABi6Y2dvK2H6suD73lxjmtUvBQ2mONYpAgBU2L5kbSIAIEfaze1NBzNKHsQJh1hfymOQ3oEizF11NsJYf0XTM/87yGL/nNTWD0Of2/Dqz4sdZJcB0sSzjp9ge+td6BWnTkr1Kwk+9a+N3JYmCFAzryam3+Zl/KvkCeBVBj78cGB/CKt9NK3m/z73uU++Mnny5Ey5qVNtAMCwEtczHTXtf+DhmplHKuPWn7vKs9rFXvGeXjQGPQ6Hp02HIDGf4DUjydRQnL6kpKBnvLu7Ux6XppPsldjBJ0pcEUXz5p47iG8kbV7xjfYXSwkAyGqdm3obu9zKp+G1DjJ3SPQgVX6C7J3K0nn0AwD55RfLX/7P4odqBwAM5dVMRvX/sD++pqrA5gz/J6ETfEN13/NvjWYAwFpznp+F0e0/BW3OFIWHyWUFexVeFN/yyjljf7ccAMBY3kviEpe5EBmFajkc8H355Te5l823gwBsZugdWc7Y9ktVEgfaeSKXVf5O/C1X+lSkOrA/wI3/eFEoi59XkFcZXUuWEK3uezADvqpymYD+HLkR8sCmKg8BsFPXiOsnOspx+18g5TwehvKDBJWLQfSNqG04CkQAQI5uDKX9tm4l8T0TxPNmLxyZCXm5k9R/qDeuxWF5mtUHhOb/Z+9N4KSqzrTxc+6t7gYaFyAaI5qAiTtgTOLMuIMSEHHJoGmWbpqurm5RSTA6kDiJ34gT4zcTjEYSoyy90HSDohLjguCucfn7JY6j4G6UGCVGBRTshu6uuuf/nFtV3bdunbucW7eqejn395sxdJ31Pee8532f8y4v6kbHlOPriGPQk6D9DdR6JvOP0/UwPzszFSfg1iPGjL4qrdy7MCj4KrHrjxhz2LJCAgF9EQCw7o2VLS3Hagk6E5rjBdib3JrigLRlQAq1hmsF2QpF/P4hpbTV68XGz77jr0jNzW3fgVb9Q1yiZ+GCPDitjON/w/fUBN7WDSnVVln7CwMASI/PjDfRaVwE0O8i/I2n8fxS7xjMF7/PMU6YQtLHExGjob66+nU/c0uXyScAkFQy1izCGbBFS5ZTAoXmkMxZcJKZf3HpPPABALxEnYBEs/CXNWNicODnLY2UnRmNVnwUZJ1yqdMfAID0/DjInKCRs6mB+B6Engy/XQQlS1oEpRT+z4Huv4bAn5t0Pd7klaVERDdZQVdo2i8IaFtsFwDRXE1TclZyIfbfDDs9kzQln+P/I74MgeUWXVFTU/lnL+skaz+FAAAG81niwBihZZuhvJ9sX1+uuPrJ1JM6O+k7fQ4WHa+89FC0eUBvm4h/xSge1chL2At3Udp9t5cVnRtP4sDDtm0fVqO9SzHOY9HXcGt5L37I72fD6P4Z5BqMlR2SZQ3J2GKAfje6jYHLEPu6WBXmMxdjOCo935SFC/gwQ4wRcgtcG5637vn+DACk6QG5cayeRwiGxQAAIABJREFUoPMxb+gz9PA0/VMy4wewG3ksEWE3WeUmO1/0AlpyuZNUXX8UUACAPzqFUuqVptLxxIgg+ipNmiLCBABuB4sm1O7lfkHq86CAV5wAILu1YPw82qrQjUPG9FAthqKAooCiQF+lgCAORMHT//VV2qhxKQrIUECdJRlqqbKKAvIU4I8+cH2AyzO1WEHLPVjI96pqeFFAAQBeFAr591cahq0AAFCfbhYK6wva8I7J4yr4y6f6nCiQcg9YBtAklkRrMwOxWYPMJRV90hrRjZ/yF5zkK0XkB0CL/4Obf3pFcFeroCigKKAooCigKKAooCigKKAooCiQGwUQt2hUPKE9Cfl7XI/u4+H6kFuPqrYfCigAwA+VQiwjCDa4A+YyZ4+Ltb8cYjcDqqlkALm2m6D8L+TKP/6dkfcVEXynARK4A5M208Ph9z9rtOx8uzlsuhx+H0p8+LcNKCKqySgKKAooCigKKAooCigKKAooCnhQgLt2IfhyC5TELhR9De6Sr2tImYz4HRtlidfQsPY0qhkPpmX0lJz+MjPKzqqrq1Au0LIEDam8AgBCIqTfZt5YOWRsl6Y9k+EGQGhsQqy92W8bg61cU1PbkQZjj8DP6GvpiPCx2Nw3OR2sPoKpl/8E9+XmIABhkQtjsdnbrfSCuV8TNn0N/uZqMmsGGkxoF2qke00uvmqDba3UfBUFFAUUBRQFFAUUBRQFFAX6LwWEsV0CxAgyzf+b2tYhrtNMGzWU21qRt4cCAAq8AK+uIiMNOuxxBPA6oadrxq4bH+tYUuCh9KvuePoVvPL/xkiwq+rqqremB2/134OJ/290Su5MGGQ9j0hrBwt4nXQgJTAlR/QxnWUAxU9AYKP7GeucKxuptl8RVw1WUUBRQFFAUUBRQFFAUUBRQFEAFOCB/rQ4f6zMSJ+6FzJxFawAEN3f32d1z7XU2IvItRVIJc2zOaivSBRQAECBCb+1qfwQwyBP4VAdZen6lvG17chPrj5ZCiCy6P1AFs+D4f/7CZ1NRNTR96y5WhFpdDvRtYvTOV3T0dPdAACACj+EH8GvMBYdbd+nkfhsZQUguzKqvKKAooCigKKAooCigKKAokB/o4DpetvU9iB0lWmZY2cfI6PDQq9UnmbsLRJZgrpX2NMlQi5/nrDOqephrbi7QgEABab/Kw1DkXpI2wjCH6gAgNyIv3z5+gMiJZ1PwOT/RB4UMFpTNTWdbqWhYd2hhMb/gH9/B73sAtpYjdQzjzJS8hD+PRHWAk+37xk5ZeHCczvto0jFHPgBYjOcijo1SvnPbZ1UbUUBRQFFAUUBRQFFAUUBRYH+QwGY7s+AJW0rRjzUOmozZSqhH0Lu/gNwgo26HnmL/x6Pdw3VNHo65OuJkL15xP8Rgtnu0ig5v6am6tn+Q4mBOVIFABR4Xbc0lv86iYhlfIthAeCac7TAw+wX3S1btrGsfL+dD2MTnwEFfzPMic6xDtzM9d5l3JlKPbIbjOyRVL77Evzv62LRuUvS5VO56WfruvFodXX1x/2CAGqQigKKAooCigKKAooCigKKAooCIVPAHoA7hOZ3Q16/LBqtWhtCW6qJHCmgAIAcCShTHSkApwEV64lWb9aFgzn+3+zxsb2/l2lLlU1SAOb6K7CJ651M+hsaGvajtGwNFP7zk+kDzW8bJfqkaHT2tuQS8CwDrdcDHFiMMm/AvOl7tbWV7yoaKwooCigKKAooCigKKAooCigKDEYKPPHEE5F3t334c0oY3JTpkOA0YO8zTZ+VdscN3o6qGRYFFAAQFiVd2nmviQz5wij/IaPsWpjNlGcWZe+XJIyJx9Tve68AQxlwXaTTiyRT+9ErYzVVt9onyX2RDFKyDJp+DL8l7OWsQUrgm/QBM4xp1kCDA45oakKKAooCigKKAn2eAqbw/f7fTyKGUYH760wI4IcDsh5pAbPxZ/IFBLldkC9ewYSeMnR2N4+F0+cnpwaoKKAo0G8o0NjY8s+MUG6pfIqV//iYAHfBvR1vnf9X+fz7oFYBiygAIGRi8yj/cVp2kEbpSYzp36aUTcQFfTxPTefQ1Z3jou2zEWgDbjPqk6WAzUQJghD9QU3NnNZ0LIDVq1eP+upXv/r5xIkTE/Bn+k+0X4rgJVenf29qap0Dwt+Gv+/PlX8sw4W1tXP/R3YcqnzfoUBjY9uVjBg32i8prPNjiPswXRT3IcjoEYByE4JETs2oy1g99s+qIO2pOuFToLn5jq8njPiz4K9fTreOc/4PXYucWlMz6y/h99g3WrSmR+0dEWtnlM4ASPpw3xhl3x+FPRAW9k4c/qvz8m3C2ti4/iBGu34KAW0eqCTyo3Ulnhn8lpKlSGN7u4ph42+fDVZe4Y86A6/UYOWRuc4bMvXouKHNARh5HmXsWMhVB1r1G/Cez6H3fAqw4I/gQeuO+NroxydNmhQfeDuo/89IAQASa8hf8jvjQ74S18hog9JvQtnkqfyAyJPjsNmH4zAcgPR+aTNz75YZ+VSnbOpxtR1K4fSmlmOJ5At/ZF3Kv1/Dk8gnWI+tYELHgkkdxNMD1tZUXpVW+tMNNTS0TsNqpV0ydjODzIrFqniQQPPjMQQ6EokD1WtKDotT4Kqmy4dW9hi6PUnQNdZYmx6LzXkmjGGFAQAgK8Up4BkLjETpD+vqKnaGMS7VRi8FBqtQn6uQp/ZQkgKNjesOZyTxRwBIX0v+pTfbTD5olDS3/WAh7rIluK/2y7UPDgRAyLvKK2J3rv0MhPqDlVcMhLULMofByiMH67yD7JGBXkcBALYVfruRHNRJhl2IPx8CxfFbuEDHQEA/DEplBsqV68aAT3o7hIqF46Mdjbm2peoT4u6nxPYRps2CX/8f0rRqWL32ZJIw7k7lOM0KTNLS0nJwPKHxHKXfQEyA2ai7WdG571Mg7RKCke4vGi3O9MpYtOqSMGaSCwDAX/gI6fod+MAMjGULM8rOUgBAGKuS2cZgFeqVkBfOXuIWYgYjq3FPREz1n5GHaqOV0+1gchi9ZQHZYTRqjhnQNqXLjhgzerF6iXMm6mDlFSFts37XzGDlkYN13v1ugxZgwAoAsBF5a+OwOrwer8wn7XEhb9c1Gjs+2r4pn/0Mxra5eVIiEYlCsTJfgGGl8SddjzfNmzcPKUuS36pVLeOopj0Eoe4wrEW3PSaAKYixkjvx+wWi3wcjXfvLnNNBIZ3HG94LXhAAQPTC5xTAsr/QvC+Pc7AK9UrIC2dXgp80QUiq6WmNscVw8Qk9Y4/1znEauXkXUfIpAOk3UGZPbzl2JG66Q3FfHeBS1wQBRJZw4VCq/7cyWHlF/1+5YDMYrDxysM472C4Z2LUUAGBb3y0N5VMQTGdDdrC+HDcCR+EJfRNm6TeV047WsVGyL8cWVfUAFGhoWHco1RIPouo3uUCFdb4W5pH/1RsTwHQnWAUTTMRloBrKvA7B6h2sHawIaNvYsYc+qF5RAhC+AFWyzXXNF7vtKSsPcwTJ/LXaIlh03JzrkIIAAGIhk72sLAByXQ1x/cEq1CshL/f9lE1D9hmiWJ+bjyjWABrqwZxutccKSr3ePwr3wusQd+B5N8sD02otrsVg5XSFNeZFmhJJMJtEYzVz23KnzsBrYbDyioG3kv5mNFh55GCdt79dMbhKKQDAtt5bG8pPYJRwH+JRslshidDTzyh8+/EC/TbQ+lcoMd4kGnt+3Nc6/0onERUIQ5aoIZbnAlJ3nG6CEHVi2izS+iLiJ+cpyrwEBfJilSYwxIUJqamG5jXVxKANFnPdOBjcDYSyBQBwrOf5T8zoPDvXiLQKAAhp4fLYzGAV6pWQl/um4m5i1EhsBO84MAUe5gWoM4NqJfTHwLeOto2aR8+urq2t4q5ovr9k6tvS5QACZmYFQgWgXRJhE6urqz/23eAgKThYecUgWd6saQ5WHjlY5z1Y97nbvBUAYKPOGyuHjO3StGdwcR5qJxyPbok3xHa8Gr8J5f5DyowXYVf3ZqlhvFEW2fd39arfd4+Yzawfy0bWaSRel46QnFT+W6+HwLWYv8Lg33twOP6T0vhvk8JfpA7gDs8iMIKDABCizlFCVN9Z72XLNpaV77fzQazZ2b2jYjt4YEj8+yas3T9bRrsXf6+QFazts1UAQN9Zf6eRKKG+769RXx0hAnQuAt9Ymh4fFOpmxA+Jhj3e1Ov/7TZlPSsorUy/Ti4FYVpAyYxHlVUU6GsUUIpwX1sRNZ5CU0ABADaKb11PhhtflEPRY+0I5/9XzYj/fwlW8sn4+vZ/FHpxVH/hUMAuDAHIuU+j3TOt6ZEamlsXEIPdnFT+kUJJ1y62m3pmZg1gt9RG5/4onBGqVnKlQEPDmhOQ0QGWO5aXfsZeGD68bPKe9s5F3NXD2gcsdO6pran6fi7BvBQAkOuq5b++AgDyT+OB2EMh0/+Bj9wPQPq8sPmTk2VB2OlQB+L6qzkNfAooAGDgr7GaoTsFFACgdsiAp0AqunLar//FiG6cZ32955GeIRTdBkLs76T8cyIlgYTII1AaT4NJgKlcVlRUfDHgCdgPJtjQtOYXUPJ/mjnUJEhjN+U1yyBVpK7rk+fNm/NK0OkpACAo5QpXTwEAhaP1QOpJkP7vI10zzkQw2bfCnKdICcEdFNcomQef/7W59iXii/yOMyLGaSq9ba7UVfX7MwUUANCfV0+NPQwKKAAgDCqqNvo8BXj09W3bts/W9cRmq/Kf+apPXM0uV7a2HqZ1sScAACA1oAIA+sqip2I7PIl1OTY9JrzgdfL0jbFY1e/Xr18//IsvOh+1uQHAC4DdEIvO/VnQeSgAICjlCldPAQCFo/VA6gn3wr8idsg68JQyEy8k5On2PSOnLFx4bmeY8xTtT259yCidEaupejjXvkTgJ3dvQ1rcC2OxyidybV/VVxTorxRQAEB/XTk17rAooACAsCip2ul3FICP57eQ8vEPPB1gKrbDQry6NIomkh0gkH2MsAFxZHXg+aG3QkL8P0gP9Vy/I8IAGDAU8fNgQrseUxnaAwAQ9pZGys6MRis+4n+z+/OaQn2OAbEUAND3N48CAPr+GvXFETY2rfk13ImusPCT6wAWLgl7rCtbWsZqcR5ziPTEHLKCl7n2l7ZkQDujcFd18DsL//tlWBj8BHfdllzbV/UVBforBRQA0F9XTo07LAooACAkSrInSOSNbUMOSxjkMIPSb6abpckL988a63j3+DqyM6TuVDM5UmDVqpZxVNMe4sp/Mj0SvRIvLrc6NWuNEZBUHsnnEKj4a9D+EBSHpLMKHDFm9GKVJjDHxZGongreeBfM/y+yVrMH7Fq9eu2ERCLBrQAO6hHqLVYCEl32FPULAAjLeXSIefmOOM5p0Nzc9h389xLM+1Tsx8Oxr4f3ztMMXvouslds0PV4E8yYP5Sdb5ZCZBkfjzquaaWXA0y7FGP4ajJ9JvkCY3gd41kzpJS2VlZW7nLqk/sqJxKRKNKvnoML6Ti0cUA6IFo69zn+vhXt31+iG3fKBN/0AwCkrIOmpOj3L6DVQb39m7TbDtqtDUo70bzb2tpG7OtiVZSw87F8EzL7RHpSSgAwkmc1qq0eM+bQh2V5ShDhNnuNyT90LXJqTc2sv6TnAIX1WD1OFwNwA73Iwem0dXy9MQee+WbdkFJtldt6Nzauxxnsns+IMQfzHMv5Z7J9tg/tvIe/3Qdz+98E2aey+1pUPttiKLwXeXt/4nUySzVGayrrcolREgYt7G0k15+nGmRnYd2OwFodYOEzfA/8Dbx4YyJiNMDF4HXZMThYRGTE2+Hn9b33tk9n1LgUVl4nCs5rIF7nh1f4nU8vTzGqcCb+CWf8y2mebAZipPRz/Hcb58mJSKItiDtGPnlyep755lPFXG8/PDJ9tyKH9w/Bq8+y8zzIgP/g95KhGyuC7HfRfuKupoyVXIy7EzGK2Lcz+zTTiX8C66SXoFu0Udp9tzWWlZ/96Wfe9nbwgMKDYK/s/Xs2T0ze4/qVGNv3UG50EL6eymAyD31VY97HWs4MMqyRD5Bh7bFEhN0UFq390Gsgl1EAQMDVxeakrzYP+w5Y+Q9xGZ4NQh6CTYu4gc4fDvQnYCIPkER86fj6LunLMeBQVTUBBZIMjfwG61gKgeXmaLSSR//HEmV/1hgB+HUXFJUf1s6rWsvLpxjWTahYa9ak5Gq8FPVEjlbEzy8FcOkclTC0p0D4Qyw9ZUX5F2cJ4Ka9wYMBFhsA4MJJU1NbBS7cX2L+X/VD6ZTw+TQEz8ui0Tlv+KnDyzgJm5rWfSAUubt5ak0XzmdmY7BbyDQ1rT0GdW/DmM6wpytzakt2/G5C/bx5M9+VoV8ygjrdQEjp5bW1FZ/4pZ21nKn80q5b0db37DnfXdrbhX16/RFjDlvmFwgIJOTZX71ZLwDQ2Nh2BNZqNcZ4itdamSbmmnZl7bw5jVaeynkl0cr+E3fgpb3CoeNK78OeuQ1ZWH4qK+AGWRdrHUH6v7ymzmtsauXWS9+3jTunLAC50sBeH/flKbjjVuHvR3utP69rAuKEvAm5qE7GMs5NIUzzO4zjJqvFhCuvkDivYQAApjygly3E3v03jGuEn3UISqt88OT0eAvFp4q53l48UmbPp9bwOY3q9TL3agbfSabvvA77ez7O2DCfe6cDZ2w5Y13X+k1r7DVvUb9uAAAHiTq7GMbALvLmDQB5Cf01Hsr+j/Uu44DZu9s+4OdmCdrYz23uKRngnrJSOt8NaPZDv8FeRgEAkjvgvSYypN0Yeikj2tVQ9r4sWT1ZHJcjo2TDUNJx+ZG1JJAgGahfVSmDAg1NbTWEGEcgGvy1Tsq/nxgBJmJLSh5C4xMBKPyVEv302trZf1Pkzj8FoJhcCcXkRuvF42Ta39C8ppoYtAHCI3fbSJ/FwMEAiwkANDSsO5RqiTYZ5TlzNcQXsdOKiYRNXNYz+Yuvu/JvtvgnZnSenRZQUu40P4AiyIGL1Ouv7F5h+3B5Lampqfql2yupk1DPDGOyplFYLZjClitwax+ZW6BQp1mYc169tpYYBs804irgOFKCkdewd2f5Md0OJOQ5AACGET8W69yCcflSaJJXHKyqKFkK3npNEihddyihcbhb0e/IrLQoY4tM/SBlC5X+Lz02IV9KCgo8FsC1R3xt9C1+gZ8g83WrkwRtSm/DWZ8te05S+8BMuUuMrsv8KChOCiEl8auRipcD7Xk7r7kCAI2Na88kNIFz4g+MzeYrAE0kaBUmT+69DgvLp4q53k48EvExoMga38ReWxLgftqNewngulwAz6amNedAKeCySVb6cT9nmt9JGmWxaHTuJq/yge4GBwsAarBP8fB5D/oc49WvZY9lpOFOPqKVrQHIfb4Mj8Edo9Jx+yW6QzkFAEgQ8NWm8nMSBsMhpYEOaRbDJ+RjnSRmH1+773GJYaiiBaJAZowA4srYoQz+Oy7vG8IM4FSgafbbbsyLQytD6j9yknUSTsH9uL+tnqBP2gW0oMEA/QMAa9Zib5ydFIi5sslG2gCLbjDiz1DGaoGytburbMb8+RUwQc/8uPuKpmv3y1y6okVOuq2QdRqJ13m9sgqETVgw0Y8gsExy20A8ojnRWCxWM5crkOZnd6cJugFNJdPDdUcsYJJdWIi3QOyTZASOzHGy90G9KbHY3De9xp96uVyKfXZl8P56xKePMfbZtbXVrndGICFPAABgfyzB3vxv9A5XJ9mPtcPSpAKBV//cHaebfABFWR2krC5urq2tWiTbe5DyJlDT1PYg9vW05HkNLyK/03hMJZuWbUafJzuU4fsV5r50RU1N5dZCuQXw4KrxhPYAxpTBX4PQFeN/KhJhFV7uO8LzythteDDZPygIkRovzO31SdHo7G1O488FAICVIMBE9qsACqNoOH+yZyoSFQqTJyf3umlRVlA+Vcz1FmfgYB04hy/i3J+aA6/eDVOxGXU1VVw28fzC2zuc31LHOFbpgQS6GwQAAM7j1XjN/0kyhpbcl+SrDDw9vtxgJXeijQvkWkiWxpm7t33PqFlhB2cNMpb+WEcBAD5WjZv7b2ku/zFlbElIDN7a624w3lkTYh38BVl9fYQCMjECuHn58OE7707mcmY7oBjgtXPuy31kKgN2GA0Na0+jmvEgJmhVTmA6q02PxeY8I5p4Q1NrE5hejfU3J4sBL8L5BQCs7YiFTP/+/ry+weJcKD/GPr6kskT+F8LyHSzBHopESvfG411DqU6nwbllFhTeb9qFmiQIQJfV1lRe5aZY2IVN9J3gAmO6PfDIf8AV4Xb0ezcfF+8T/rkxjCcRiRiT0oJ/Q8OaowGBILp55iuZqcwT+gzO0H14JX9G10vNmAGJhPEVShMzwYJnCF9HPNI5OgAAWUtrvurzV25De1DXtb+n6QYJoxKFxzsIg778tJGK7T+5sORg8g/zfvIAMcg6XY+YKeYSifhRRMOLKzFzw2e9umOsH8CCYVpdXfVWpz0aSMjLAgDMWARdWJdySz9cGb2DMR0xEbS/JxJdI2BAcSHmUI+yWRZxWFecQ7onrVCn2smYs4XWl4BG38ieE3s/obOJQfykvc6w/fdCpf+z92uzNHMb9m4Ivc/hPN+TKKWb6quqPpCdo5/yfP9oehd/2Zso4jP427s4L23EYA/ws5pIdEewxqfjnM7BHXiaaK/7seYQ8kfC3sP5OSzdZsrcGn7+FPtQ25x5XmkM/R8pOq/Yoytj0apLnOYfFACA0jyXuzLZzonZTZqvAdtdi/n/UddL4kmeZkzFOs5CEcRRyLZA8vO6GRZPTtOjGHyqmOvtEn/DvkVSPI/ez3l0eq+jUBX21OkOd8OTlHRP8wLWPfYOzPsp0k6T9ZRGXvB1HxL3TFa8jUB3gw0AMIF9QvZlxhoCeIJ4CPhtNaeTF19HOYDnjM+rqleOMNvomXMPrakZX+hEAa1d5T0/vG4wl1EAgI/V39owbAEc2rjpZolb8aTZI/0MQAF/XdrBy2Izc3PP43igGqcYAaj3QYTFpx1X1+Uo0PkYpioSEgVS5tVcsfwmX1Os4bWIEfBfTgpSxosmIw988cXIixUiGdJiuDQDZX4FGFi9tYhXui5hxgDBK7Wf0RcaAOCuJo5oOYNSQHWYADr79XOfe4MleOyKDH/95Es6ieKVvs1p3gJhs7co9jziKc4RmfjygGoVFRUIDpb8hHnJzYwN9GI303Yz8Ne2D66H0MCBigw+7GbB4Q0AMLyo81eTSghZ2TFAOMjR3LwWgh77LYZvewX3VkydFTtv825zzn/98CfQIq6xA8+gw/OEdU51MqsOJOTZAICMc5Xkg4jX0HmNqM+UGSe3dOGghfBL+W6uhDvIYlEb5v4mJcsw35jNQgbAlraotrbyZj/nMpcyhUr/JxojXgJrsc+WiRRJ5zmZgRNf58AZztA9YVgIpFx0bsI6LBQAhu+A585z8+tPBnns4ia9381eR3o9rDmudZqP13nlQB36v8rtvDY2t9VB4cZeyQCu0KX7eQ0CAFgfCmznhccL+QPihcx3iheSenGvcIlp4AowhsWTTb7c0DoNMMQdAh7n6YaSC58q5np7AwDePJq7fQD8wZ2aZbrvqZi67B1XXsvXK+lS1joHgQB/g3/aQWJXa5dAd0OWBYDl+k/GxnHc60n//g85P1ngZFWRsvR6BOdlrui8pM4KLA7Yddn3vzuwl8t9MNDrKgDAY4VfaRg2DRtOwBjNU8h9+f8XCn+zYZDfn1C/1xGN57ED9iSGnQMQAIokOdreLTb4Q/tpHTPGRsm+gb7p+vL8UjnlTXNVP6+j1ovTz8tcX557fxpb9ktdMvCUl6LgdOlDCHsMeb6nywA3hQYA4CtciZfiJusFmNqjDRrphhIb9eQdToqalxWEi7C5Beaqk71Me/neyo6ubu44T0EpvS+dFBP83TFjgpuAKXNe4aN5BZg9Yk30xo/wMg93Mu2WjSHQ1NRyPmLOtFqFc6+9HkjIcwAAkgCRe5YUvkZmhPgEhRBHEQE68/PDS3kNazwVWxN31UarKvLNowqV/s9pHrn6kfNMCmj7Ocglq/cbVrbBCr75pV1zc+upBiPcxcimWLBHykq1mX4CbzkK/blZ7PwvM3RYd83e7jWXIOdVFgBIKSXrAL7MtI4n+RDUG//Ca6w8wCasp+5FufG2U8OV7xnITgSLqewvDJ7MWy0mn/IAAPK63h4AgO8gnHjFPxcgAAJ5ZgJOXFl1Sh3qtHf4fSgTQ8DmptqzSdysXQLdDQ4AgF++7gW2+LEOMmnW3MYDkSYDbqc/xl4YPrxschBe53U2B/rvCgBwWeFXV5GRCW3Yw0C3vm3bcDzC7XMkQheMn9f+iswm4ekCt7437Ceok/GqkzQVM6ITYvscX+Fk+lFlg1HA9HuM0/XctMvLP9pPgMBgo1C1vCggDpzFPkL6sDORPsw0pXb6RK/Q/OJ1cx0QtVVIAMAx3gEjD2m0e4Yf5T89h5Rv76P4d4/A6aVQioRNrzp2mjmANr7THfL2xHEc2GdM08+NzZvzvL1PZwEz6Z+Ol8SNXnuN/+4Sb8JRyHPYo1L9pscmVmiYY3T6QEKekwWAhFWTQ0R7Pg1fJrG8YNInlmSmZC2AkFfI9H+u/ClANHBReylF9GGN6Iv8RiZPgmytWWlV0b5voK93z5oWSxts7h880ImjKb7beXVThu3zd1Q4GLsR1guLRfSSBQBEqWVT7fpyDbKOwfE12CVLTRg82eRtouC4CEApwx+D8qlirrfjY0DKPx0B9W7xcze4nBlH0FLkvpj2i/fbby/NBQCEC9AW6G5wBgB839+QuxBPhmZZ/3BXgIieONtP2tdksERyDx5BerIkqMDbfnapuIwCAFxot7Vp2OV42b8Fm60narhpEo7IvOOi7fwlX5g2zs9yiNwKsJEfG9rePv3IhYTnl1dfkSiQSu13MVJQrXNSrDIvbH/BV4o0nQHXba4p/expvtIE8vIRtROyoABAc+ttreC3AAAgAElEQVQUWBohBV2mP7ZGyfmIhP+s7CKLhD439wnxa5NcvAuHiM9S/t3JV4BWxECgJ+N/fwSB4g1Y7r9gGJE1opdBJwEziMUHXE5+iwtzgZXWaKcZfsVRO/1NodASTK7nd0buBOjAI6pL3R0iAAJ9dMJ9YXYsVvV7fwqQez57hxfFrJSabntNpLyLAkG6KsCCve5m5SG7953KIz7FCTCDRuAuOoqXwQseXFPKzoxGKz4Kqw+ZdpL5wCNVqHOZKH6H37aSr3T+IvGL0qomLUDcXYScaZodp8WNro7nFUBnbbRyusy5EcV7wareUhud+yPReGUBALFC4+0W5EirpjWLsem4q2FvVhIXRS4MnlxsPlXM9XYGAJyBVae1E/I9Qp6GVeEUkVWhGLxxd+ty6tsRgGBsMcCuG0O5GwQAgOwDgEh5T/HZG2Ap8TM//Ez2jPppczCXUQCAw+q/vYyU7S0vfxhK/hk9CgJjCHzBfjK+di/iAQRX/s1Nj2g5WxuH3QKXgB9ahrADYuHZ42LtKoBcHz6V1ijsfs1j+/B0+t3Q7IJ66jxlRZt3mpgTgODlI2pvr5AAAEz9loJXZERCD6LEpufg8JLuGMDS4bXppXh32SRRpgIR7ZcvX39ApKTzCXsMAnBSxxgCuW5OJwGTK/KIOfA7mfazcyGbWuJm+DSfY2+H01eLa8/YfEOllGl7m+L4CWIAItArj8ACQFYJhiA8By80q+2pNnHfne4nYwKfs/h8+w+UKbOm1rJQGOtxMd9uUcAK4nbgZ7zcOqG9vesC0JH7jCPwGBnpp561DF9LuBBd4LYOZmpcZvBMRz1KqJd7kNs4ZIGrkM/rIvDMpRnjA6/BeT1fNGYZ5SJ1h8A6tFc+TCozwf2Rm5rWH2KQzqcAah5lkTl5kNZLATKuzLp/ROcVqdFkeHKx+VQx19vFHfBW0PsHMucLcaCyAHon0FJ0D8oq01l3g8CKwwnQD3Q3CC0A5B4ARA8vmHcHHjEu8pO+kM9ZfEbIP3QtcmpNzay/yKyZKstj1KlPSIGtDeUnwI+Op/EwXwNM5h6yn/4bK4eM7da1J3siYiejeF86LtaRxezVMvUNCthiBEj5+vWNGfT/UTgHkvP/Wge/yyvhtwef7gxB1zOGgJV6hQIAnIRNMCQhwu9nhUVtuvm0C1+bXIRppzGIAjcmeWsyi4BGtLaamjnvyLz0uc3XwerA1bfWqT2xcisGAOzB5JLKQW4vyqI2QTih/2MgIU/oAsAeidZUTfW7HjKCsBOdc82U4Wf/28vYX9FSvq1CxStI+2HX4eur610wh2UX8kcKnJ+DnQJsWfv2inshzJLiYOXid07iNsX+0WGeVxnAjs9FBgAQKc5uFjl+aSVyoXGyMgqDJxebTxVzvV3cROrxcs59zX1/Dsqt0DxeBHDmmj3K4VHkr0h9eXpt7ey/WScS6G4QWwBsRfyfiTDdNwOee30y58upLXHqRgUAeNHe6XcFADhQ5tWmIXMShoaXjKT5P4S3vSBWxfjaDp6CK7Tvlcby9Wj3++kGcYk0IyVglklpaB2qhgJTwJoX2W/wk8CdqYpCCqQAmCdxLo/NEGwlX17EL+Bmi39ClHKkcYzt8VqCQgEAItQbY0tAMFyk0wgP1hXoS7Du/8Zr00WZdBQL5g7mpo7mtE4Dcg4w1lsDSsoXsJD/f2C663JNdRaG0JEemUi5dbIAgPKR9frIX4Qiul6N1GXtQRbMMOLHAiRZA8D4wN77goQn5AktAMQWBk7jFwIALqawonaKAQAI0v/1q3SupmAc6TwPFoTzQNNT3NIVO2WQcAEaf6tpJb8Osmd5nQSLIyo/udpWX2hdEeZ5zScA0NDQNolQ4w+4h3iWJ/PjIGauL5EypuRh8ORi86lirncQRdj5Xrvj6wkj/qw1FaqTBYAQdOFpaJk2k6e0DHLOYJx8EOSBdag7xnKTCmPjBJm36Cx5ZVyyz8Mh5aOUm5UCAILsDuc6CgBwoM2WxnJubttrPgbhTWMdZx1fR3aGuQRZ/RC2GSBDlklpmH2qtuQpkBSOdtwBhel7KZ9KpF2Kz5YJvibfq6php4AojR9EL+kXXZfAPb7NtAsFAHilSgpzl/DgayLzR6ELgEuUY6cxJeneJkwx5lyH7MRF9UdDYyt1Fn9M5syFKWBKAQAuKfXCXC9oHZ+IzOsDCXliCwApkEeGRmEI02HRMksoL0DQwbDGbm8nlU7xUoBTV1sVkl5FVZwtxStSd7jjFVuWhHle8wkAiIOR5e6mIlYOxe2GwZNdUwmGueAOfKqY6x2ER4bBs4T7Mkxap9pyMq8PMm/ZsySaThjArgIAwt0oCgBwBgA44n2FBU3Li2KOOAB1CAfQa/KfJ6Ah3G0zOFtLKZ8tELj/iMjrM2UUkcFJsXBn7aK0h9qRXz/OQgEATkELQ510j3YgNmkXm5syaVNJ3k0qRdhSUZ5xrzmZMTcIeRkX13IE6Wz1OoNhCpgyyq1LNHyvKUr+Lga/Agl5gxgAKHb6P8lF91W8ra1txL5OhqxCjLtw9AaWS9bOsnQSZenw1VGAQk6vo2GeV1mlRaZv4YuoSzpSvySScaEJgycXm0/J0NyLhrLrHYRHhgEAOEXD95pfoN9Z9h0dZN6ytFUAQKDVKnglBQAoAKDgm64/d8hNx4fp+md+ciH353n2xbGLIlTnZ5z+IjkXDAAQZwDI09TzDwCkBw6h4hQEuPo1lIFv+/FfFkx4F1KDLa6dN6fRyUc9TAFTCgBobN2ECDtT87NI1lYVAJArjftK+r9c5yGqb1oDCFLxARTIMg8uqKWRg7Ic5nmVVVpk+h4wAECR+ZQMzb3Oh+x6B1GEwwAACmZ1wQerAACvbTOof1cAgDMAkOkCkCfTfLsLAIThl8rjHZO+Pp98Pqh3ppq8ooCNAqLAffkgkt+IvAoACGYBYF8zADuj44ZWTxmtRayV0TJgQHKt6M1IrbdYBAKEKWAqAMD7tMnQKAxh2ntE3iWKlf7PjLhPjIshhB2DUXJf8v1hDXiHKK2k9yycS4hzjvPUgFosFq1sTtdUAIDIj1vs168AANkdKQYqw+TPCgAQrIkCAGQ36qAqrwAAh+V+paG8Bpn+GvBClTSdy4NpPk8FuKVx2IMQXKf1DkPFABhUJ1BN1hcFROmkfFUMXsgzGGChAIAwhaSg5AjD3NRP3/w1dk9H5wz4L89Gjvt/8pPuzHQLoHSBKFVWmLSTUW7DCNDlh15OZYK8boUxZhka9RkAoEjp/4SmwHmIPeCUftOeCjPInsllj4rqhnleZRVCmb7zFgNAnIZRGE0+DJ4cxpnPZQ/I0NyrH9n1DnO/y/i3y47Ta96yvweZdxhjlqGRzL0WRvBNWRoOlPIKAHAEAIaeDIR8IwiUjri8m7LE9HGxfc+Etfhbm4eeahja/ehjhKXNG8fXti8Oqw/VjqLAQKCA6BUrNa8NAOeeyGmOlMZQ/5u2NjyDARYKAHBIObUHUYMvjMUqc5u7T8KFIWz67CqjWDrdGc9/DpP6Sfhxf1E7TrnKwxQwZZRbCExLAUpwK7LeL0DaxCA043UCCXmDNAaA1Q+6kOn/TAsAZjRkWrywj3TNOBOptd4Kuvaieg68KiONqFN+crulQJjjsrcV5nmVVVpk+s5XFgAxKJQ/t6xi8ykZmnvtO9n1DsIjncYgo9yKzj23/I13l02aP78i75a/QeYtS1sRnWRo5ERnFQTQ6xTI/V5UAMAMBvX+308ihlEBIf5MpK45HE/tIzNzcyMlFCHw9WSvYGpPGTq7u766+j25acqXfrmFHKx1lz8JodOSbow1jot21OFVCnHCcvveayJD9hjDNlhf//OVajC3karaigLFp4AwfzwiC+u6PnnevDmcNwT+nFwLcB7vqa2p+r6Tf3mhAIBsH+XkVO0veIEJ4KNisQAA69B4EMimpnVnMJJYhTX5hu03ISASpoApAwAgndccgxGkkSVmGln+YfxSeZN9LItjkUBC3iAEALJTbLKCpf9zyB0OlxZtUW1t5c25rL+1rkt6v6wgng556IWZQcIan7WdMM+rrNIi07coYCLOdyeslmbHYlW/D0IbM8htUxssQonFIpSnoBan4gyDJxebT8nQ3IumsusdhEc6jUFGuRUG9XXIkuA15yC/B5m3LG1F45KhkdO8FAAQZMWd6xQFAGhsXH8Qo10/Rec8Z6319dvX7PAatB3S71KNdN/uFQXaV4MOhV5pGLYCgmZ9jwBH2F7kp64aH927IZd2U8r/Msw/1uNiYEqI5HWjpH3iCdXk41zaT9cNk7mGMR63NoKMNQymlO955aP9wTZvp+jUXgq6X9rzF3Y9QZ+ESv3VjDoeAEOhAAA+JgAgTeAXNdbxQTB8rH3PyOkLF57b6Xeu6XLcpYJoZY+izSPBeHairTcw/7d1SltraipftLeXq7DJhdvm5rbv4D9TsW4ngY8eD363P4Td6mh07iaZ8WP/fwveU5tR90u29cpSaILwFaexyAAAdr/yVJueViVudGhoXlNNDHoraNeB+b+NtduOdXsk3nVA2/z553dY6wYS8gYhAJC1pnkwwXfcTziDVCt7DL+fZCuzJaIbk6urq0ORA0TBU3EehYCZQ17410sibGKQ8aQzt0Axnoz9uhvzfA385m+EaHcC5HjUTpswz6vsPSnTtxOo4jeDjGhPiO4hN4uUXHmyea80rDkBTq7Yg3SUZUwF41MyNPe6I2TXOwiPdBqDjHKbDTqa4HBOwF/SQjJxL+5U4M7kA8TF2YZH0+dLdLbafm6DzFuWtiI6ydDIic4KAPA6BXK/FxQASKZ/+mAhNukSKNY86E1OHwcCMIGrEABqvdMrXS4dOJjo7+YgACwB7g/S9tuN5KB9ZNga0OC7mco/M3BgF02o3Rsa8h8mcw0yV5k6QcYaBlOSGWNfKTvY5p1SfGAqa31NJXGisVisZm5LGOsitDBAw1BWb4hF5/5M1EchAQDRSw3GtJsZ2vRYbI60W1JTU9sMzK0VbQxNz83tBSsMYVP8uuhMX6d1lXnRDMJXnPqVAQCcrDaCglY8mjsjJQ9hbBOt44Ow9zRAoCl2ECiQkDcYAYCmNb+AsPzTXpqyW2qjc38UBk/x0wZ4yHXYE9dkWj3yAH10WW1N5VVhyDUOfQiVerFVQnBe6wLWZbgfpGkV5nmVvSdl+xanc/OXQUa0N9DeYlw4/2VzCXG0SAmDJxebT8nS3O1Mya53EB7p1L+scuuQftEz7pCof9MyrrltFX6rzbwb2FsaKTszGq34yPr3IPOWpa1onLI0ErWhAAA/t4r/MgUDAMx0NCSyDgzuApkoz15TSSGky44YM3rxpEmT4l7lZX7nQfq2Ng3DwaIZBwtqwT78bQUra18yoZLs8tPmm6uHju5K0J+hzXmY/7CsOgxoHemYekyM7PHTnp8yYTJXP/3lUibIWMNgSrmMuVh1B9O8U8reg2BUZ2dcbowFfpUSCl8mgm48iN8yfMydfMt5G4UEAFpaWg7ujtMnwTssLkn85YA8T1jn1Fgs5ptvpNrahLZO9EvTMIRNkasFxv9mRE+cDZ/nD/2eJ7EQIDa/DcJXnMYhAwAk90fblXiQudGm3HUTjUQBXCE/u/8PfS/A287NaKskXcvt1SiQkDfIAAC78pOrCbf/1ewtCZeWMXBp4XE8xtjOogkC5CrXNDS0TsML7x1ZfM0B2HTit6i/jRJ9UjQ6e5vfeaZSEN4J4PaCjDoullVhnlfZe1K279Wr105IJBKPYp0OstGkMVpTCVdR6ttVdNWqlnFU0x4CrQ7L2AcuVl5h8ORi8ylZmrvtPdn1DsIjnfqXVW4hO5wHK+b1aM8KwPOMNtfX1lZd6/eM8XLOZ5ysRGDcS+xtBZm3LG1F45elkagNBQDI7AzvsgUBABwvAsv4kpGcyacwFYMpqlUJZjBRpYeCMR7gNJ00CBAWYm7t5+WGsqM1qj+cZR6MQnzMOLDPUGLcB6zgGaInesAAmqBfYVT/F5Q5HWP/JwAfB2e8+GfO/YMIi087rq5rq/eS+S8RJnP132uwkkHGGgZTCjba4tYaTPN2MFHkfpHCyy3oyjgDDc6vX+EBAOSvEK5Pr62dDdNY50/0QpRKg3c/3E/n+gEBnHhxkoeSq2HtsFQ0gjCETZHAnOLdt0LRucovgCtShsGNhcHTgvAVpxWQBQDM9IYJ/THw/6Ntbe7CBq6GoPeAn/3qKOC5gCeBhLxBBgBkpf9j/s6hnzWTKYOI8lfA/A9AUa+FE69vng1Cnovo+gLZOCemteVfP7yCMnYdZJdy23hclXmRdVBqPH8mLILAo7O3e80vafrfdhMmsVDw4OOoIId5XmXvSdm+kzFJ2taBb8600sMrNamddgAKjyCU3Yu/j7f9thfyZRUsXIUup2HwZN5fMfmULM3d9p3segfhkU79yyq3ThZd/HERusSPocv81g+A5AgcMfIpQpVNra2d+z/2MQeZtyxtRXSSpZGoDQUAeHFeud8LAgDAvLYeFwF8F3tfL3ouOEof5ZdUNFr1vNuG569W8bgWg+B/BS7KL9unaQIIAV5W/JALsQCmYWxZKLqfuj7K7MbYZ02IdXDzzlC/MJlrqAMTNBZkrGEwpXzPKx/tD6Z5Q+m1meiaFA1s+u62HiJXA5NPObzChAcAcN5Fr4zVVN3qNj5++Wl6F8BI8u1s/kfexIVfiwv/Oac2eOwVQrrWwOT4uwKh/EUjUTqlrq5ip6h+GMKmo6mi6f9I/0BI6fza2opPnMafUirqME+4SdmUGkbuhKA8236HBOErTv3LAgC8Hae7LyXo3U6Mzv9wAm7M+a5unUMZ/Q2ayoiVkwTMxakPeb+BhLzBBgDY0v/BGuWh2mjldD+Cd5h83euBxFQoKX3RwKu9TuKb3OIeWeSkH0BOOlQoJ7nsG14+CYbuuANn8nsCPuPpdplK2boU467P5jPsfcAaU2KxuW+KaBjmeZW9J4P07ayAefO0FIBQgfvlJuFaEXZv+55Rs5xivITBk9NrUCw+FYTmzvfbmjrwxJUZvzNxBoWgPNKp7yDK7arm1rM1Rji4Y7c65Pch/l56udt92Ni49kxCE3CBzIxdlAagADBnZqFJDT7Q3dAoR1v/Z5sJU1w60VkBAGHePGYg6fx+YaGLPYyKB86hpcvBNGfaLxc3c91cZ7mlaVgtBAQE7stC03NoGpehqfzvfT6HRhyrhslc8zE+a5tBxip7wed7DoVqf7DM28nsHWDiC8OHl02uqKj4IkyaOwYDdAAcggAA4su357VvC1jyX/mcoOT+BXP8D/scnQROXif1YvgueNQdjGmbdV37eyLRHSGadjJA1llQ/M+yg7Ap+u2GxDGjrqaKByQTfmEJm3h1PRomyU4WVR2Y+NOY/UaWMJ6IREr3JueV+BZ0IET/pzPESg35gBnGtLq66iwLqiB8xYkGQQAAj5dQvmYdWK9HGKX3IhvO87peEk8kjK8QzZjOrQRE8zVp4qEcBBLyBhkAUKz0f6L9ZSruCY1bhNgDAmYUT4EBn0P+eQ2bYEfvj+FaSjq5CaX7S8ZfYhuAUW3U9YiZsjB5TtlF2Jvni9wcvUAr3kaY51X2ngzaNyx0/pVqbI3A0sK0EsXfYSXK1oJmf0yfb0oNHgx1FqZ8hMglFvVeQuDFc9wCL4bFk1N3h5vFRt74VFCai86Q7HoH4ZFOd0MQAIC3JbZmS/aS3ju4E3+fvg8Tia4RuM8n4+zXoMSRDu7UrmB+kHnL0lZEp6A0sralAACnHRjs73kHAFLI4u22jYoXPDIL6VICvXq7mbGGnULHStZXGoaenLQEsEULl6S96TpA6QbEELjMbwwByS76XfEgF0EYTKnfEWoQDdjZTy7cNFlWkjoHA8x2OQgCAPC+HAIA2QR9Z3PkxsaWs/DSsQ586OAQtsNuXAKXwQJrrVtbYQqbTibtAefiOv4gfMVpHEEAAN5WKv7NKght3EJBCzhPSzX2SFmpNrOystIx/kwgIW8QAQDFTP/ntP5tbW0j9nUyxIZgU8PZJ709JZVvshRpTXnAQV++6Rysg1XlfQCojsp1z6bcJa+FlQ4PcufYf5jnVVY+yKVvBGm9HAr9r8CTh+RKK9TfAlfY7yFLwruF4snF4lO50NxOG9n1DsIjndYjqHKbBIhbr8fdsNgBnJfdTp57J8i8ZWmrAADZZStO+bwDABCS78fFc551ekEjIVvbcLIsyCU1lp8leKOB7NdNhy3Ea9S/gXhSKQwxtk9w0NvKIsaNR8/b6zvolZ9x9fcyQS6CMJhSf6fbQB1/6mK8C8LnRZlzFPt6h0WHZDodf8EAgwIATqZ/tnl+xjT93Ni8OULrIAic4/GidAd463HB5w4LJE2f5dSHtd0wAQDeLmg3E2O/Df9TiofaaPQxTyXrlkYwCF9xomdQAIC3l8yA8+HP8RKICPPBlISkaSdZTmkcmW+iCETr/AUS8gYRAFDM9H9u68b5XnNzK5cveCCwHM5GhsT1PvbNfNl0m7yFhoZ1hyK9WBvGdUYOoASPeXEZTJLv9OJVYZ5XWfkg174Ry+EcxHLg2WqyXC+85s1/T1l33FNWSue7gXvptsLmycXgU7nSPOOOkjRTD8IjndYxKACQWne4eq2thQUYD/IaKDta0vqPbh5SRrF1nIFh3l+QecueJRGdcqFRuj1lAeCHk/gvk1cAwGGx4hrlQpv7i5OfKYj8g7lpmhExTquvrn7PTxtBy7AnSGTLu0ORz5py14Bv40VutL0tmN2+jb+/h98fg4nqoyfU7/0gaH8DvV6QiyAMpjTQ6dpf5yfKXW1eloTdg1es7/t9xZKdv0wwwKAAAB+T14sReIYnn+RK5XvvbecvTz+RETqTZudkOWNd1/oJHMjHmw9h04xJQLtuxXi+J/P6kRr/akLKrnXzkeTjDsJXnPZMLgBAus2mprXHGCRxIzbyFL9zTrl2IMYDqXOL8WAddyAhbzABAE1rlgBctETbLmz6Py++xP3oNa30cuABC3C+R8sq3ymF4G3IWr8cM2Z0i98Am6JxmWDs6tYZxKC/cDE7zqqasnREbvLSBV7nNF05zPMqKx+E0bcZ/4CW/TvWDDEY/ClzKcX/RSAAP/J7vvPFkwvNp8KgeXrMsusdhEc6ndswlFt+HzLa9Svsg4tELjTOPIO9D4uRH/tNhx5k3rK0FY01DBopAMDr5pD7Pa8AgGjBcYG0w99xBgJe8WBWOX3inLVsD2EaItVW8tQ66usnFAhyEYTBlPoJeQbdMB1SqHXiopsN16Hf55MgfoMB5gIApJVTw+j+GV77poIvHpIl5DMmzJVtn3vy1bDtO3gCmAPhAW3Zs6YgbSmjn8AC6SUw/Lso7b7b6wXZ3kc+AIB0H9z0ubPTgO8wPR/jOxERsRGs0PpKnh4/e55ppEVn8cf8jj8IX8knAJA1Z0q4hcsJAAS+lAYEevy8GUO0dvp4ImI0ANB+XWbPBxLyBgkAkAL5HsZeO4PTFPQuCF+RWT9r2ZWtrYfpXewcPCZMw2hPwHFHRiQ2MpNfIHo4ozthXf8qzvkjhs7uzscjCOKkHKsl6MxUOucxoN0B6XGk3AwQfZxsxVm+f0gpbfV6jbTTJMzzKisfhNk3d/tJ0MjZ1EAcD0JPtvI0axwHBPjcpOvxJpk0qD0Kr+i8IvAiQASeEz6Ur4c354lPhUlz2fUOwiOdiBqGcptu28wQwEouBIg0w753kvyKfI7/z4NxPouzt6KmpvLPMg8iQeYtS1sRncKgkQIAQjnWPY3kFQDgQbW0uPaM9XUqzMu2sXHd4cih+0fMZhQuvg5cgHH875eBev8EFgYIqKW+/kKBIBdBGEypv9BHjVNRQFFAUUBRIHcK2K2LIFD7SsOZe8+qBUUBRQFFAUUBRYG+QYG8AgBOEa8xdcc8sMUkC48rkEhEoowCbWc8d7MVZQ/+CsXnJHxBC3OyAuQ3iFLtNCQTzEnQi/Eydx78WI9BOaQu6X2lSwb5IZ/BuuMtjmonIok2mReIIGP1AwCYgZW6WBXGNheC3lEAo/B6ko6Ybr6YvILX0aYgr6IutDpWN1NWsrNAI0T5TfaZ7Jcgcj37G5DdjUFe9sy9FIavmy09TsqcfDqhxkKM+cT0y07K73gHo+RFyrTbx4499EE3c1KM7VvYAz/C+Tnb+qptotaUvAy3mDXwYW71+4LrdkT4a1Q+6Rzm8VRtKQooCigKKAooCigKKAooCigK9AUK5BUASCq+revxn+/bJptTFoCwCYeo2v8Mk7Ub0e4pfn3tZP1o+yMAENT3r1fB5rnJ/fmthg0AJH3xSq+DOeR8P/5UmOseKKhLjhhz2LKg/pJQfk9Bf9z87mg/+yiIb28+AACYsl+Mcd/iy4+ckddQbpbdwsb0bWYJnoPX8wwlU0iRKxAU6u4gZ7lQdA4yNlVHUUBRQFFAUUBRQFFAUUBRQFGgL1Mg7wCAkz9tKhbAtUd8bfQtQRWuXAlrKola2VIoYvV+FDZRf1yZ0SiLeUXY7W8AQEjRf5O5TH2kHwoTAMALNgKjGXdjTU+U3yPeKbbsbfJ9RLTS24Km+TKBAErWEaPrMj9B2cKyABg7dvR5iEy+FIu0UG7/s49RZ3ZtbfXjSUCi9TyMvwX/03fUanNfaPRKxAK51e8aFZrOfselyikKKAooCigKKAooCigKKAooCvQXCuQfAODKES3bjFfDkx2IghQxrC0VzGKrTDCLXIjc0tJycDyhPYA2TsqlnWRdtg8m3f+GV9HfObWVTwAAIMQHyDIwra6uequ1/yBKNa8fZv5fkzomCEAXxKJV/IVY+AUZq0gRRl+vYw8NRSdjgq4rTPfvbd8zatbChed2erUR6j5i7KlIhFVUV1d/7NZvGAAAXvx5EM7X5JX/npFtiejG5O5u7dvIbH4H/gqXEOlvN/KazairqXrMq2Yx6Ow1JjrfEnQAACAASURBVPW7ooCigKKAooCigKKAooCigKJAf6NA3gGApELZOs2nkrAbytdzlJF7EqV0U31VVV7S5vHYBJredQ+GNlG0YEkTZbaBMf1OXdf+nkh0R4imnQz/5e9hfN8VmZR7vWjyPiMRw/cLqX1clHZ+Fjf0awQKm6M7RRCl2oxASkoeEtEm6fZAH4FKv9kw2B8jkdK9fJyJRJz71sP8nc3CP+HzjtW2fVwxL4mwiU7KbZCxChXh7H4NjOdFKLxrWMJ4go85kTC+QmliJtw+kE6OfFmwB/ZinlVIq7LB7UC77aOUef+7eBlvIwZ7QNdLd/F9hP5OR79zQMPTRGnAsPfu02j3TDcf+TAAANMCh5FSa+RxWE4gbSVrYAn2UJJOWFeNRFH2fHvu8qTVAuVWDxdiTodxOonnbNJ6DuhfJUqL5CetX7Ho3N+YuRqvooCigKKAooCigKKAooCigKKAFwUKAgDwQSDvdS2E/WVQJMq9BtX7O09tQ16HEnWfRug9SHeRs4WA6dfe3HaT+OWTmzbThW75NM3c1aTrd2aKDpuii7EiBQ6bijQs/+N/jv5KIgf1AiiSN1uVRi/QIYhSzfOTG8z0B4+kR5YKBHcn8obP9zJRT/lnr8Y4v2GdmVde8yBj9QQAGMAkqsM9Y84bIiqn4gTcBOW0NmstPfLNu+0j/PYODtY8t5y+qX20JgUo9QAmSVrT6+Efb8lRnTn6cACAjNVx3fdmYD9C/5BW9B127C4Ez/xh7byqtSIrHqT1OwLgwr2oOz6jPmOf6Lo+ed68Oa+I2i0mnf2dTFVKUUBRQFFAUUBRQFFAUUBRQFGg/1CgYAAAJ0lj49ozCU3AV5h+NRiJEImfkOcQkXz1fsPKNlRUVCCiutzX3Nx6KhTc+1Er4zUeithbxCAXxGJz3/RqkSslTU1tV6POdVmvuIw88MUXIy/2Yz7u1U/6d66Uo69f2aLu8xfYZbU1lVc5uU3IKtWpmAjcHDvDLcLPq7R1LhjveNB4U3ZQOXZLbXTuj0Tzlh1rcj+tqQMNhG4FfsfMLR4MVrIBY0WO5d7PKzWU0z7CO/gjZaXaTD/5j3nkffjgczBqQQYA4aEUhwkAOLmP2NdIBAxZyvgK6pkCErg70JfSdb2BIfF5LQSd/Z5PVU5RQFFAUUBRQFFAUUBRQFFAUaC/UKCgAAAnimx0didCpoLLPawRfZHTC6+obkNT6wpMut6m7Em/3Lu8TEIZ0qbHYnOeCWMTOLlP+FFwZZVqWBlMgZsDzN57rTSCWjWAzk2gc00GDQCO4GUb5uTZn+xYPQAA0z/dy5c+PYqGhrWnUc14EP+2+LGzz5imnxubN+d5+2iTa996F17qL7L9JtUvr+sIQBCyEjETLhHRKiwAIKV8X+EWuyLdf2PjusMZSfwRyvvXMs+OGcDw6lh07lKv/W4CZ82tm7G/vpvRBoA01F/S1+jsNR/1u6KAooCigKKAooCigKKAooCiQH+jQMEBgDSBTF9zFqnCvy+DCfY35aKQ95JZJoK6oxJD2A1QQH4mu3irV68eHU/oj0EpOjpToXFW3mT6WLWqZRzVtIfspteY80vwpz/HS8GVVaobmtYsgVKbYXrux0c7DCVVdqy8T4cggDCh1xbV1lbe7JfWWMdRCAj5JPbguHQd0LgT7iCzY7Gq39vbQfmjEob2FBTZQyzlEdWeRGM1c9v89psuJwIguEWKRsrOjEYrPrK3Fx4A4B6XIWNPOyjveIl/P6GzifXV1e/5mbc4GKbYMqTYdPYzH1VGUUBRQFFAUUBRYFBRYP2tw0d0lZxOGZ2BeZ8K976DEA9oZKYlI9mHx4GdkBHehPjwNKPGPbsqL9kKq02I/OpTFFAUKDYFigYAWCe+fv364e3tXRfgRbICnOF0KLwjZQnjx4Qfr+n/Cka1DkyqrKd9D3Nrr3FAGVsEhpbx+gnl8WVmlJ1VV1cB5hfsS6Xh46/S38xUxMQR/0W9yCrV8NOeDD/u6WDPx6K940DTAzG3f3OL3u80u6amNefADeCejICJjGyGBcA5YYyVtyFWhNkn2Een+3HlsI4Dqew24bKamjE2pIeEH/8q+3gbmtpqCDMarJedV5BDt10gcr1wAyBCAwAIacbaIsifv6+xqXU9Sn4/szR7JFpTNdVv9g7ReYGAIHQNKTad/VFFlcoHBfZfv2pkpNN4HPvqhLDaT4HFO8HfPmeUvgyA7yHcB5t2VtXnJdhsWONW7SgKKAoMbgqMbF0O60xtA2QUM4YWeNkLO8u6J5OKBdJusIEpCZfFA7e/M11n7GeQsb4d5NEOMuUuPJyspon4jTvmXfZh4LGoip4UOOCO5V+PxLVnUdAa6Pof8Yhx6uez5v/FswFVYMBToE8AAHYq86jfut4FBZLxCONngNkc7IfZePkzQ/lYCoV2kbU/AA5Pt+8ZOSWoz37D6rUnUyOxEUztwN522Q4YRp8NJfTlIDuIpzzrjlP40GfmsefzQ5DBC/0GGZQFAIKM1amOGGzJPwAQFHwRKreOAEC2ewP2kZQynQ0qiNoUm8aHBQDg8C/wY/6fHqvM673TvhDHbXACAIpL5zDPg2pLjgL5AABEI0hmrqCI+8Lqds695Dm5UQ7S0lAERn7w9kKi0f12VtZfN0ipoKZdBAqMXLPiFMhFC7pL6Q93V9QFfmApwtBz6nLkmpVLIAv3WGficeWGXXPrpa1WAw0Cz/cj21ZVQF64CfUPDdSGvRIj+xDL63atU/uPT2OxPaG0OQga+RLSqhtlxn8iKPOfdlXVrXWbsgIABsGGyHGKfRIAEAECNNJ5Hl5u5uG3U+wpyTIUekaeJ6xzqihaPV557weCel5m+86B6fzQVtZ83KvNlE/4nWD2F9jK+gq0Zq1TSACA+3ejv68xFocVAbkIrgRYJ1tu+IJYADiDDG60Fyq3AgBg2bKNZeX77XwYB+eMjPYY+62mlfzaa32dfk+weB3avNr2+1210aoKe50wAAA3CwOnMTrQaDEAqRv9ztsvANAX6Ox3Tqpc+BQoFACQHnkq+8byHfHIVSQa5cFm1SegQEoBa8RPR4NmtwA0EQZ1VcRTFAiTAsPXNx5U2pX4HZ6+ucn5lniZdtagAQBgbj+ys+RRAB//bNKUkXaY08/YWTX/4TBpLGrrgLbGI3Qjvhq/ceAlK71zzv0z9pZB2cW7quZvybmtgdyADYTBP+t3zq3Lsk61kkABAAN5Q4Qzt34BAFinairIpORSMMGrRTnck4Jctg+4UwAyXChCM2+/5HVRVKTbdQos6JXuz2msYQMAfHyr2tpGA7Udg9zu3DXhBCCRX8d/j8OtdJDnBTEAAABunUK1zlBNk533mti8PgwAAOsFIYLOiNVU+RYi/IIkbmfHLwBQLDpvbRxWhz0tzCzhkyfcMr62/UdbGsqnwJ1mA4Cwcljt1I+r7XC9rH22XbBibzeSg/aSYb8D2LpxQm17U8E6TnVUaADAlKu5NQAyq+ysrLtK+almrrhVAUvzeQUAFPpUDML+UtYm4KNL8HizX+qcvjyYAIAD1zScoBGDx5oalQQA2Fv7ykrObK+IZsUHCnOHjFzbAOtW42606frqz+VTrM9nePh5C3fdjvQYIC4eCXf/w3GHDHcdF2MfxxFv6fPq+sfDHP9AaWvU2uXHsIQpk/SAMAoAGCirW9x59DsAIE2utra2Efs6GQKuMe5/bEcm/8SMTpjg95oWOSoUOQIAfDwy/uNOy52KLH89gI3F1tSCaaHULd1fvgAAnqbuvfe2TwfafCmsL74NM/dRnkq+234eAACAUyDJfBxjJ3eGwQAAFIvOCgAgZGvTsJMMRh/E5XBQscALZwCAvY2z9rrseYP7lI75HAMlAv6QzgJpKrvMgp1Vl+QCAskOr8+XH7lmVR2E+QyaKACgzy9bvx+g6BWT34uDCQAY2bqiHnLh7T3AGyF3IW5JlmVgmIs9sm3FVPS5Dop9Rrrsnj4Y68ADwv1E027Z+ZUj/kQmTYo79X9Ay8qxYL7zAGBcijJWf3RLc+z9bqJP2TM35pmGO8x59oe2YHX1a6z9FdaxKgCgP6xc3x9jvwUAOGmdUqgBFMhK4dbXAQCk4FtADHazVfnnc/ST7i9sACCZn/6DhWD+16Bt8QXgsbd5ijkw/EhGsQEAAIisKvJ1zAczAFAsOr++uuyo7oQ2Rbym2iVgmONxKv+GAHK/ATC2N6scIy9OiO19vj9bAPSFsTsBADkrnZCcRrStGKcxCj9KcoEI0ESgqm2Gnpj02ezLtuXrbPe3dhUA0N9WbGCMVwEAhIxsXbke944ZfDcVyPTSfAKUI1pWIfsUewh9HmbfRSZASmhTV5l+zRcVtZ9I7TKBNUemfMju3TFq3yxy7sJOqXYHeGEFAAzwBS7i9PIGAJgRvIlxsfnqQkzTrf1hWnuHTNRxP3QRplAzTTm1WCxa2Zxuoy8DAAiYNw02DHdwGlnn7DfdX5gAAA9AGI/T9TCBPdMP/dNlTNcLSt+HUP0kUOEVxDBOwNrfpgAAGSpmllUAQPxZkZtPcIqKa/oNHLmlcdgmCD94GWEva6zjrOPreIoj8dcXlOigdOoLY88bAGAhCgTd86lmtALotPNdAzxsEVwBfKcSDUrr/lJPAQD9ZaUG1jgHOwBQvr7pkCGd3U9BHjuKryweVnaAOZ392dxYoADTnrsDLrajSuIPodzErLIw1WdEmwffc9yDwb8D1iz/lk61P2QDDGwv5lm1o7J+Q/DWB15NBQAMvDXtKzPKIwCQnVMe3OuF4cPLJldUVISWumT58vUHREo6n7BHzLdHOM9XDACn/v3GFli1qgVoq/YQFJ0MtNUro4GfDSQbA8Ap+4ANlOCK/ueg50cQnF/ElfScpulPM9b5l6gleJasmbrsWPmYZPtwo5lf/3YxkCTvT+9n/ZzKyM47rDH7pZErnRvX1OGSt5lXZwfiDGvMudDZXlcBAGFS072tQgAAfASjWlcuAC8TWF4VIc1W4cgr3ZMCAKRJpiqEQIHBDgAUOv3fiDUrF8Pt67/sllF42PkgwYwLP587/39CWFYyonXFNMjod9jBV7T92I6Re6crK4BeKisAIIwdp9oQUSCPAEB2rnQoix/pmnHmvHnz3gpzORx88LOik+cjC4DYV9mfQuik/IM20hH/RfSUVapBnxth/nplFvOHvxf+dq9G6U2Mdb1qVfTDUlJlx1osAEAE+CTN8jItTsLc3/a2BgMA0BfoHCYAYND4M5RFfgm/ykkAQIYnfc3pWxozrj2+du8GAICQsbK/NxrIfl102I/xSxXicHwVdTSAi18g4NJW+LP/fHxNBwcPhXXfayJD2tmwKvx4CUocy/tN9sB4lPstqH/7uDEdLXQSMf03tzSXfZ0kIs8m/eTtH9s8vrbjHOtfeaDAfWTYDfjbeWj/YD42AJefc1BQp+w6zOsFeys9MRZgRWGQxExK9f9G3XNxEek8HR/T2KIJ0Y6NhQIA4EcmfvFi5JMuop2ufFKTK6gAgHxydNW2EwUGPQBgS/+XswuUy1Y7cN1tY7SE/gSU8jHWYpAJd+MOmbWr6hJuGRDah9gG14H3X2OVN3F/fEZ07dydc2LPh9ZRP29IAQD9fAH78PDzBwCsXosIoomNEOoOTM/fKUJ/LvSRicLf0JRtlQDG9nT7npFTFi48N5DfEXz3p1DGYLJEy3vnwXZAJUQQwrmOZlour+27KTGqotHq+3OhC68ro1SvbGkZqyfok5jHV239boG/8/dqayvflRlPU1Pr5aDtrRl1BkAMAD6fxqbW9fiP6ZPXs7cxV7i3/ECGRkHLDgYAoC/Q2b4+QS0AwPceglJ9Bs8IkLXmAI/gGrUMmQOusivyrzQMPRnCEVyDss5ksplk3XX7ae11Y6MkI3Xdyw1lRyMEx31o0zQdFX4cuCLkvuFax2xeXwYA2NI4dCbMQW/DBSKMEZKMDE2WIvsBBLxegKI3yCL7C9zxeZyQoy1j201ZYvq42L5nCgYAoHMIWItA56U2XlWwVFtB+UAh6ykAoJDUVn2lKTCoAYCNy8pG7hzam3IYZpa4R2bvqLrk9/nYIaLX/3xmRkkGB2RPgvdmyJwAAa7bObd+ST7m2B/bVABAf1y1/jHm/AEADQ37Ua3sMZDhJBsptkR0Y3J1dfXHYZBo9erVRyUM7SkIyYek2wPT2kOYdmEsVvmEtQ/42v8roWwdGE5Zz98Z+0TX9cnz5s15Jch4ACr8AoL9T611vXyKU8EL74Twe4GtXjfR6JVIzZapOAcZGOrIAABQ2OdAm1idGbjPnyWDaHgNTa1N2Fw1NqF6c21tVcYrYvp3mbGm68gqwm5klDFvR7+L8NqZoTBgzV8vibCJQfZ1KgPEXQBaJoNmuzHO18xAc0S7E8DLo/Zxy847LHN6GRo50dpvGkBev9h0ts8hKADA2wEY9rGGV3FS3tFy/EFk32vvDTnDYNpy7KNv4IVlL9a9Ai/sD6T7fG1V6bg4jeB1nx6Gynvw95/T/dpvG1dBvnhj5ZCxXbr2S1gE8JzY+DkTQOBWA91k2Ga0fTLabsd/f66Vt9/K625dT4aTPeUzkCt1Kfo82LRE0FjlhOjeu9J9e8UAeKVh2LQkMIG4Loxtpxq9ejhpv2tMDel8vWnYiQlGbsFvp2DOCaRnuXJcrKOHn1mzLJggAaW3lbD2a7qGkAjdV37SkPb2p45cSDoLCwCsOgeg6z2g0zDLHWLA1iK2o/KS5oDsd0BVUwDAgFrOfjOZwQwA7Ld6xVGlGoX/PzFlW/DTvxJdP33n7FrIBuF+w1tuO7iURqCMw1Is83uTJOJn75h32Yfh9phsDVYAKyA/11v5Lv733TvnXjIzH/31xzYVANAfV61/jDlvAACfPkzKr4MAajPxSeZaDpLWTkRShz6EyphTajGM8YZYdO7PZJcM4MPoeELn+Vmtr1icUTc7BTs0lX8SWYVCszNNn8KlC5+LjFINZWsp1mWRlQYQ0LcCrJkIl42e3K5+aJSybuDIbuZlMkAsABqE1i0wo9ZYLFYzt8UPjaxlQPtvQYnbjH30pYy6jGW5sSTPlcCP3oW2/RUAKDad7esYGABg5FO8dEw9rrYjw3/SqmijrxthBbCY94kXELq1qXwd/icXgnbjHM6aEOvIML/kZbY0lt+Ex/WFOLdfpF/OeX2M8zzwoPUACAB00qvHx9ozX7etZQgdin/egr5/lJ6vGwCQAS4w9kGExacdV9e11Uor7nqwxxgGgJMC4GTvlySMicfU73uPl8kEAMhjQ9vbp3OF307rggIArcthxaVtgKCdYaHhJ9WS6KyPall5LAN4APqfxSg7AgLuAb3l4L7B6N/Q10ZqkIYd1fXSKQ2z+kR07RHb35mC9qqwH/4Jaz4a7Q9Jl8P99jnAxe3497Mwr230StvF64kULz98TcZEmb8AapRcDL53HqzoECwYwRit47bmF6dsUzxB25Ar3NxHfj6HOfwjHjFO/XzW/L/4aSNdRgiAELIZ6diEgLZo/1ppkxobz0QB8ImMTFpH0h2Y/3P4Hyt2HfqNh91Sq5njSmW0wN69CG3wx4TDsNYHZmQSYrAMomQn+MWrSON4f6eRuPOL6st8P744KOC3QEHr4RcE++/A7e9M1wxyKdbyRMzloN6Udexzyui7uBs3kHiiyY8iiaj3mzCfqTLr4ys1IGSvESXxi+FD9X3Q49to/+A0rVLR9flYt8G96nFGjNW7Ki+BmxVOcZG+Ea2r5gCYXI19YWZTwto+tLOyfno+xgSf/PMA1sKy0bwPej48Ct2wa269tGzsl2Q8xgF400qsw0uGQRt2Del8glQsCBYjbP2tw0d0lV1AEauAg9+g2P5W3pteY/T3kQwvdJ1LHvaUPe6DX1ra7ytf/C91d2gMboKE/Iv97PJ7A459a/2eXc+xFoBniejniz8IBi8GX1gm//OY9KjVt40mET2KqeOuYMfhIB/Qwx+TlpKfcpEvCH/2pLdHgbwCAE1N68YwkuCv8GOs40ibFR0xZvTiSS75Q70m5xg930Whx8s0EEfSgzgm71HyKQSnqbW1c30HOEm+2rbdhMoLbT7ze7HAFXjp7nnNS8/DpU5O6f6c6CQFADSt+TWYvy3XKHuZGWVn1dVVOEY7F/UNq4jFoIEokIyju4XMWNN9yirCbvtJ5nU75XbC86SfbWtzGyX6pGh09javvZv+3ckaBBvC0TJFdt79FQAoNp3taxgUAIAEedeE2vasvM2vryajuuPl/NVlHLhQj4/9ltXlE1iCPIr9dRB4xkoo//xyzvp4ykIAkGnrpx4lfmtj+Y9h278IPG1fRE9MPnZeZ1bMFZjwH47L/Y8QlL6Gvh+A9cH56Q7cAAAruADldtGE2r3CSPk9bTAyFPO4FFYAZuBHKwCAfy4G8HCjaG6FBABGta2oAfzakMHHeZ5rol0kE/EawsIp4KGrQM+jRekF7fM070HEPUD5OihUz/nlGT3lUmm1oOBd45ivW9AoFIld4M/X7zzsyGVOSmbeAADcm1DwZoA+v8D8j/RDJ8v9KUUvXwKwT6KHCQBg/gD2GNxnHHKsmzIJe4bQYdN3VlVxi7DMD+s+avs7l2MNf4IfDvU5BbOYCTRQ+jTRjMt2zJn/hlddVwCAr2Xbqgqc75v8jCMl923oKtUvd0shFzYA8CVYoxqlieswzvlWKx+vuWO876P8j5ENhGdFKjgQkJX+L4+ZSfASD4tNWpNBE8RBMXQyedec+kDWsV70Dev3UWuXH8MSlN8jU+xptL368MMLRW3kc08VBACYecm7/OyCIfzS7oIhmq/fs+tI7wLyrL4CAPB9SQztNtDuDL/3nCx/9trfXr/nFQDgnTc1rbnCYPRGe074pPBDnovo+gJZ83szT/1fP7wCrwbXZfrem9N1VcKam1tPBarJ/evtvqvbjIRxfl1ddcZrlsNhoE1NbVeDeVwnYDhPUtI9TRQoD/ECFhBDGHH6JZiPnxPEfNxtgWWUapHPfhBgpKmp5XwIzq0YV0ZqrZTw4QgoyIw1PWdZRdiNVjIAQHJft83A+vN5ZiDm2Nd/JiwC95PZ/MXN9XMDhFCxMVpTWYf9lSV4yM67vwIAxaazffGCAgBoR6jovrqKjDTosMchXJ5gBQBebRoyB25Nq3n/CJo67/jovrWijfT2MlK2t7z8YfDWM7AXX9CGd0zmZv5e+47/7tQ3/80VAGgYtgTjvRab8jPCjHMnxPYKgzXBguEQwyBP8RgEVgAkDQBg73foGr3o+Gi7MKVUwQCApEJ6F87ZRVa6yaTb4sIgK03chnlmWHX5WYcUX8SjL1lHu/TLPo3FuLuH5/eldQ2HsrjxByj/3/Es7FSAkZfimn7x55W1WfFd8gEAmGNOGG0yApFo6Nx1BC8mS3dV1V3jppj1RQAAr8ubHaKfZ0zV6eV1ROvy8VDUePT04wKvu7npCGJcsIXIJ9/o1o4jABAvuXpUJH4T+M58v8KtpZ/tTNMudgr0FiYAkEw5R++xB7bzS7vUq/HmBI1Xfl55+S6/9XItV8j0f468FvGxdo7cO6XPRuTnSuWH7/wce/lHVsuhQLRn7KlOlqjwYx2T7z2VbwAAlhaT4Y6IGF3hn10R7QvNs4oOAECmGNW28gd4YPll4H0Jyy2DsCW7qurRRv7AxwIAADB5ZyVZ/u7pjZJCPF7EZG/QSXyTW4T5ZI56LQZB6wcQLLOQby4YgFgLYH5vSzPWuy3dlS72MRZtYTRauV6kePFWGhvXH0RI1+9wePgrBqymMr7dkORm1NVU8dgHGZ+jtQJjeVH+eecySrXI3NqcACMPIPbMnJiHYMpBmff++uFPgCheA1Cmx/zUSgRuhuNkUSAz1nSbsoqw28UgCwAkX6d3cEHse/Z2oTxsx8G6ym0fNSRjZCwFTeqz9xF7H/DYFASRxOtg9ic77/4MABSTznbKBwUA8BJfj2B4eBnO/JyU8C0pJVtKkMHZ0ljHWcfXEaG1Du+LktJDE1rkdChPp2NMp+Fsw1Sc87DMCP9uAMArjeXrsbczAmB6j7O3/R4AALEJYG47A+4JD4vqFwoASAlzUMpohvsNzuULO8u6J3uZo3Lf2TJNh7UXtce68SZLNuPwJYSafdLIJggXJ8p3YqsBEKCTxc+xC75mRPB45H7sk4PNa4CSskxXBvOvX2APdWTweGSWgFJ5rX1c+61pOLqUJO7DfnMOSikxmeRdTxagL8e7vq8BAKDXfTh738L5yUj5m70N2PsJRifa3R3gMnFWBDGMQENzTXL9eHR3SrQZO6rqsuSVdNtCGjJyGzevDgp4mTuHsG2Gnpj02ezLttnnMXLNyrXYd6Z1HfYdLPbBuyyyFl977MXPTNvNno9uNcqMGbsq5iMLSfIb0bIKKZbZQ1709kdHdt+O7pKZxJLq2F+9YKUKmf7vwDUNJ2jE4K6sozLOcl8Oxsezt0S6V+WyB7NWhrF7d4zaN8sN8CjEnjqwbdUZmsGacQaSLmmUIDZNOoNPctTcrQtqYYbrHILWXAlQtOexQAjeJa2/uEXgSQGAu2TfsIzpJvoUPxlyisGzig0AOKUWluUEJp+j9ModVfWhxIQT9Z93AIB3airuCY2bxLsKSSkw4HMc6tewSS1+5+xIHIBDwaAsvpSZ00m7FfiJLcCVL6KV3Y3JTxERJanAsQ2M6Xfquvb3RKI7QjTtZFgcfA8H77tYlJ5gUen6pkDiEMDPWfknHzDDmLb//kO2dXQYgtRb/rdMt9ZlRBKJv1sBFBml2sXcml+zb+LC/cnYsYc+aHfZWNnaepjeReY6gTKZF4pzTAGZsabblFWE3agpCwCk93V3nG7CfhAK4r37iG7U9Yhphs1Y4lvYKxdhH53vuI88QCzZefdnAKCYdLbvl4IBAI3lcMchGe44npzABgAkffWHXoL0lHXYb193N430DwD00MBzQBknJUTPfAAAIABJREFUv8e9oS8BAE6KdOrV73qRImudFQcpSrrYPfjbRDs5zLuM0HfBF9sSDHdfaXyX0R2JlBB2OqXGHPCG08Rr4q1o4IX0RjCSrHStGMN2AxlpqKY9ndATpjubnz7Bi1ZirkI3k/S8cgoC6JRqMckQO6DQPoIX783cJQWm2nv5n7U4PQr38ykAiWZhfEeIhFXQ8PUuFp/o9GrX1wAAzCPe48+dNMV/CXLOsniJ8Sz857+iJbQ5eJWfhenfbV8P049Uj3BFPSPekElCCPWg1QMIrvRwnGl/0kriZlpPPaF/C/LFGUjfy4OFOrkKuOZdF1sAEMRhYIdZ/efNvU7ZHUjjudnQyN+1Ln0oAi5PQ4yHmJOrh599FzgIICLoj9ox5A7srQyAvudc8rHCAtWIMPNe7hkvYdhv5Jv2/WbyhDya4Nv5B0CQJZB3e4A09C/ldyzDnu2xBsy6ec44IDM+UVlRxoLksDnfJf8L2Oj3BjIM8L1o1u+KjIA13WmQ6y9w4b17YZZcgXSHWe67ZhtF2lMhBwEUkZNbq7YYmvGg9eyCVpX4+3gh7yWsEfEo6txep4vFs4oJAHCgu4QkYJVpz2zBlXnyDADg+2Dd+QyXB0y+A75PEnSmI4/OsxtOQQAAPtG2trYR+zpZG47o1KDIkxPTSL0GLK2tqeIBB335avkFJfwwqhQifS1efLnfe7bJtsC/3k+7cmWyI/bLKtWrmlvPRjAQpDTMNt9PM1cAMTsxRe6+wT+Y+We/9ifdO+gDEACOgWDQ8+IDxvsPXYucWlMzKysAk+xYeeeyirAbPYMAALy9hoY1R+Oyuc86T7l16y3ttY/SJWXn3d8BgGLR2b6OBQQAeNC+RTz6PyWJC5EWLyObidf+erkFwa26h2UCU8kzCesAxq1KHsU/Hyea/ltcAONlLABAA7hP0fOwV7eXGsZp6eB+XmNK/95XAADTPy+hrRW9oru9TvbMM+n/LIoBwzWyd9DGPDe//uHrGw8q7UqsgcTKAeUeSzIv8EGUOivJN8hNOw478hq3wHHcFFNj9G77Kzx/0RG9OFvXNBcAAAHGLsf4bkkrv5a75E6tS5vv5fbAYyug7mqs1TesY+IKNdzN5llfvay/9zUAID02U16BWxACCC7LEqBhSUe2bYvYX5odglH5WnceLND01WeM95dhPeCVd92HK8h2CDxXOfrJm32vrAOQc3N2kE3vfRcUABixdvlp1KCI04PAkj2EN90eroTisspNccFe51lBsN/slhbsT7RTP9trv/rlhY7lCpz+zw42mOOC4tFFtNP9vPLmPF/JBswgq5Q9Ar45OqMqY29B6b94V9X8LW5NJnlvfDnmeGEW0IN4PTiXWfF6eHvF2lN5AwAY+5hRutDt7B64dmUVdALICZZzxLeHrztjxa9BX3tcsbzzrGICAACmfgHQMyMrHIjlvS+5O8sHb1/Pean9YSCfgTgLBgCkLn0KH/yFQEE4sinMHy3JC/hWfJ8Hd4lG5wp9Sd3aS1oClN5mj8gvM4aUufcVCPp3t1M9oXIp04mvsrkDALwbng4QmxAmfmIQwGsoVvN3+MnD5JOcZxF8OvHKMzsWq8rKY9tfAQA+t4aGdYdSLZGrbys3zboM++hOLxoPRgCgGHS2r0OhAIBXGsprgL434BwabjEARPskI4NAMs5Ka4lhLLEr6rYggD0v9LxN9yCA5SY44RUDwGkPFwsAKF+78suRuHa4phmTNYYo4IJXvtQdBf9yEt019xKA1c4fXs1OhZIAE/nMQG6g/yMJrXumL39hHoH5w3dugmK2IEMQdUH9Ra91EMbugdD6fT++giIT1hTocKmbOX1QAMCMj1CWwMu13UXC29LBSn0TvCAav+MzXrLdXkb7KgCAQ/mbXZV1V/hZL04DB9DHzKYE4f0qv+2MaFt5Ll6cENDOf7YLNwAAAMz/aro+/dPZMc94N1BiMF9yYwYI5AHgmHO/Y/nXcW6fxf/ssZDkroTxMu2s3RV1jsGJRUqtjCAN0GpaVqwGM26CMWNn1Xyh25LXve3390Km/+Njgsnyb/GfBdbxgQfmLeWgXzo4lRMpWRgvrGnptF3VdZ4xvMx2YZU0sqR7A/bjtIx5u+ytYu2pfAAAMvQKcnaLybOKBgAgC8XIzpJHcZf/c3pPcTcrWEVN3zVn/jOe+97hUcEPv/Ns26FAQQGA9Bi44q1ppZdjvgtAoNGyFgGpF+a3gbT8csyY0S25ZBLgY4JCdQq/TNHuiRJj4Qrb7bCU+r9e/vH9CQBI8sbW8dx0FfQ4XooelPyKJTqXpemBbABLwGAz/EHR7krEaMgyN+3PAEBKcaCNq1tnEIP+AqCU7+jWKT+fewkrXVBbW/GJn4M8WAGAQtPZvhaFAgC2NpSfAN9Xbu47CujxPYgf8H2Yj/mybMpQ7BFJfLjW8d2xUaQCs31bG4acxqj+IP6MFzIJF4CGof8KZY77IZdhbDeMj3VIpYjKFQDwcz6ClkmeRXLtjsr6/3JVqpwCBxK2pctITPYTSKpnjE6CqINZvkgIlU1X6CBAO7588bEGBQCEwhhhnyYYm/r53Pm+s+6YYxBFKkcGix1Vl/RksLCufZ8EAAKYdGLe9VzWsN3F8vnZ7S/LKWJh398IaxUzBan9cwQAJJVhl5gejn3zsQQGAFpXZsYqkRyvaTUhDg563c659UuC8hg/9QqZ/i95rrLTLuZT6fBDA6cyDuk1ge3Qq5GuMCvdrVtfo1pX/CvOVfIu6/22xw1ymijdqDUrg1m8QHsqdAAA44apf8WuyvqNftbCCcQF2O14ForJs4oFAIxc13g4SST+CKX6a2m6yp4jMXCCgMu6dq5T0FQ/a+hUpigAgHUwSR9ydg4OIZA4dgL4Lvz8WUbQF/x7H/7OTc9fhRT8iKGzu+urq+GHFu63sqVlrB7XK5EDlgf4G4PF68nXyMeA3j7Eof9/sNhsHTPm0If9Ag/9DQAweRsI3tzcNg7/RZ5xMgn//DKE4+G9G5sg2A7jwe6eZbreeMRXv/InOz3EgQXZhwmdfRfrl5H/ur8DABl7uqXlWA1+PdgrF9j3UcpdBWknyVZcWvcPKaWtlZWVUtGFBzMAUEg627lLoQCAVHT/B3HezgZA2k6Q331CXce99vG80lQ6nhgIBkdoOcpuGje2verNd4Yc3qVpz2DfHYoL+umh7e1TjlyYGSzovSYyZI8xDIFZKc8dzk+7bwsA7l6gdZc/CZ5wLHcDIDq5YEJNx4vZYxt2Lkxw7wCQEdeYsXxcbO+/8zJ9FgCAuwXTyJU759Q1er2o2l/oUvzSl+WA6MYSm5ayt/aVlZzZXhHlOat7PpEwKPOyyRtK5t7W1mLPIIgUexO8/S+Y++/dBMLAAIDNlzlFK98WC5lzX4WsKCwj6B/kgc2wfkB+5eyvLwIAGK90ZPUsxQNTlV3zNHVk81o7AQBBctKLABwv3/YcAIBNuGOn9sgrPP4Co7Edc+tb/EqNXIlBnV+BhyHgIOJSEfI64gCsz4cgnrHPbUAXaLQYAI0wXarfubiV608AwMi1DSeThLERvOvAnrX1YY4eBn+w08mM6VGAPRU6AECIa9wPEa3EViKsGVZjUVH5YvKsYgEADrzK070ug34m8LiKu0+fDGvpj/DfNyDHvaBH9DV+LK1k+UHRAQDZAavyigKKAooCxaBAoQAAPrfXGod9C37Zm6FoIzo9Bx/pCiPS/osTqsnHW9cDiGsfVo30qteCgR9sggSUVEyIdmzMAA+SvuG3GyUd16frsfahU5ih3QAByhJMLBMAeKVh6MkIHrgRdSFksdvGje1YSCcRM7AY/7Y0DZ2Be6oV1j1DeZwC/OnndL/223gKQjP+QHzYpfjbj/F7uQkSaPFzJkS7TL/MvgYAJAE5ei9yky9wy01u3W+j2lbUwLmiIdN33z0gndt+Fb6wOAThEvbNzQwNrQrmrzy9bV6+oAAAxjsZe2U6BnUs/u84RMg5EP67/+bmbuA0gZRv9j3WXO79DgBweW0XzjuZP/sC7LdpAD++Dj5wNATCMoJAkkFM0Xk8Bo3QjKjSAdwogEmyBQiW9juZzQZFZhHOjO2V1tmCg7cdGABYs2Ip+lpkHR83e04w40JZyxOZOeZa1v7C7RWjIdf+eP2wAYAgaRzt83CyajqgrfGIiJGYBR7yHShIx0BBOgT/fX5nVd15XsCtvY/9Vq8eVaJ1PYm7cJzlt3/EI8apn8+anxWnCvu3KHsqbAAg2NmVAF+LzLOKBQCMWL/8AK1TeyI7rhB7ALFD5uQ9dkgAZqAAgABEU1UUBRQFBh8FCgkAcOq+2jjkrATR13El34naXPmHALNwfLSjJ5/31sbyqfAz5vXEcVZ4bABKHoHyDh2d4jU4M4Wg9ZU/3S+UhJfK4x2Tvj6fW/5wEGBYLYTTZVzJdx4b+VgnidnH1+57PF2mbwAA7AtM/X/gVXF3nMZbffnrWyYpfMkkzq8hfk6K+HU028RyxNqVE7QEeRQrh3S0vV/Kj/9RAAG/3TWk8wmv9IV+xmQtExQAkO3HrbzIZLc/AQB8jRDuMbaj8pLmMOki05ZICZcGAGRNn1MDFO4hFwsOXi0oAACg4zxE1lwPwGRoBn2QXxsv+vfj/N+yq1t/sVBp/fyukd0aSNaE2G8/GWc7ZBeAfAIAQebnVKd8fdMhQzq7n7IFRXUEAIq1p0IFAAKeXWHsGY+zG9ZayfKsYgEAfL64x1dAJqoXzP0fkJduj2uRtv+fve+Ar6O41p/ZvZKMSygOhGAeGELoDiGkPLodHBfAkNggF8lWx4CJeRA7yUt4Ad6D/JPQAqG5SHKRbOwAoWNaqIFHCI8QOyR0U+wQiG3ABUu6d+f/zRZpd+/Mtru6V7Jnfz9+gO7ulDP1fOec73w6rfaNuGBVWrL0l6MAgN6SrCpXSUBJYIeSQLEBAC68v7ST3en2gXNwaZ0G6+l+ODiQF5vBA5h8AMX/gXKdXXZIzWfr/IJGeMChlGWuhHVkJJTFPczfGdkIy8nTOmH/74j6z57/S8suF8GF8WqUuYWy3GnINtBNVMPDC6iRWYqvRvA6uSXfz/r/6uJdhnXm6GV453SUvZf9Hmc4fx8Hy3I2YNvVX6kinvCWwgEA9jrK94QPufuOQ1ZHf49Ae/YT85ewexCnd/6GmvPyZBZpskriqJF+70ajjPH0jYkeEJ014sMfe/oiYqS2iII4uDNZVpENBrwLWcCVULstDUWnJAAA+rrbbbfur2XLRmPyToK1j2cD6GF1N6d0PwoBSHj5TjShnI+4Ne4frx1k5DSknSWnYw/5JtbHAO+akaeYK2UYBW9jUgCAe9UYFcZDWCfHBqwTzvnxJqbZCiND7/547y+tDsqiUdA4RPw4L/1fgcBilGpF7trYO9Z0GeUjN9fUuNJxRylN7FEQ7cuet+LymkQtn3tY6J3GtzAvwPRPT8FZ6ucgkwIApZpTqQIAhEj7FyRDMZeLfO+NOh7C9wrcs0oJAMjIgb39ZFtwL/sjQEjwT7BVCGF7vyB5FfCxAgAKEJ76VElASUBJQEkgfQkEkIZFyoe9a/vNu+us7DIoPOf4FR5ojdvxtys2DDvol3Ev/LJ2pS8BzsNCHoFr61i/tUDE5B9Uv01u+Cb63J7N0XYRwVVY+3sNALAAjWFMM4bDs+GrSOt3lO3qfjjavWcYCW1/AgB6zZ0bF+bdPvj7vjSnHwaA5BBc6o6BXA7ADDocc93FYyQe5dgeAEmViKUx3IjtpiYFAPjnQib/wIXC9wXGQ5WWdhi5FbHIPMMWUJTffeBiWJrLKEVGeUekYOK7RIoir6/UHgCmkr+d7ANw598RKrM/1sDRWBOHQuEflncW5AsosN+lmFM7JADQi3tWKQEAO+WqOD2wZDFir96I+fk0QjoXbMrqjxXTK0kBAFF2SPWOkoCSgJKAkkDRJFAoAOA0lJNGUcPgKVr96eMM7qWwIVvWGOfAFTH99pZQgtx/d10672s6pXdA4Rseu34w0ePScR/Akas2zGiSelO4y00NAOAXv/VvnIZ0dOdaiiobGqbkB+ts/cgDoAClyiMDnjkik6uGsjqdEydjDoA4OfmzowIAXCLcbRvzbIk/XWeYtCwvGsq9hFbSXPa6xB5DYRW5fi92+r/uPVIAzHBul5xmnPlx1czHY3TBfBW8H5fg+29E+Q77UBne+/f8dKq0aeP0xoVRyhi6ZMFh8JC7GO+egvWwrz+PepQyXO+EAh/FnlM7BABQxD2rpAAAn0g44/ZY98ZVAANmxz3bTLCe0JfhHTBvY1Zvi3M3iTnPzdcVAJBEauobJQElASUBJYFek0BaAABvoKUsa3fjsNvX3WAzJpuQewACTI160AblRU9bGGHxvzZ54H/iEg1lmor5HgIaZfaf0seprs0IYxguGADgl6L3X+cZZS5J0lbeDZN1m9CMZwz7UwhAgQCA6YJcnrscc3ammwgxzrwTypDteCEAbpkMXtmyZ0Vn9hpMIISR0IFx5GXOOys96G0g8prVm0RexU7/58hht/Z5o3RDuxtrc4hbNknI4uLKVr7PhwMAUIyPgwoDkIAdElfRsvYTkuMWW9+3oQAA/7aYc6o/AwCl2LNKDgDYi4DPT+wbv4bn1zHJ5ifbhP1qbpTMRHHXnfO+AgCSSk59pySgJKAkoCTQKxJIEwDgDZS5btqWvhs2VjVeHIWYpy8BAN2Ch3K9+/o3xlDGLgCnw6gIbq6eMYNSuBbkgROQRWCNbDALAQAGL7llrwqqr4R8T44zWRwuA3zzBNH0+czIHQUG+1t2RgBgyNLmQ8pJ7h4fYVmoOJ3wD1iU7kd648WUaI249M32yHAHBwC6+wor5O5l2bP4OsHfvhbfUsxeQGjA6b0VGuAnAu3t9H+OXGReTVCQf4v4ZMTK996TCACA0g6w5AqQuM6NO4bc3dpM5Q3vL0Mnf4Yn0sPo3RdcPYwEABRzTvVXAKBUe1ZfAQCcOTJ08S0Iccs04VyuF3BOBC4u+35yHe4nc6PcT+KuVAUAxJWYel9JQElASUBJoFclkDYAwBuLC/bluPxd4kfjLSWJXrShusmTHk3UQWG7SkHuJpM+vxy3zz8Sil4NLsinwfrwpYiX5Be7yumYTysbN4qKTgoAWMp/ZlV+aqSeWmxF/xOe9xgWkxfBcPks1dlTGzvK3nR7ZsRlkS8lgZ1k/sZTLmwRReF8sGW4EQDQe1ByXoRL9JNGxnjuky8c/I6b50KsTOzYHgDCpcI9Uv7x1jeIkTsHv4+Uk4b6vmbsrg1Dt08hp87uSHMDLEX6v+72m7nHF/wW+8QkDzBEyDtE10/cOLX+vTT76i4rNgBgcYZEiLE2M71sgsL1F9Dm/q9B2RO5jP6Ke39Lc38w+9RLc6o/AgCl3LP6GgDgWTsrbxo8tKN8IvboqTgTvwkF3CJoDnisVMVkVpLUuWFlKwAgTELqdyUBJQElASWBokqgNwAAAgvg0LKuFXAbPcPfGZ4jHA7x44Os4PwbUa7fvpDeTTo4JtnSmyO0LDsTgMBU9PMgkTuiqUBq2hxYGq4TlZUUAIBicTUu4Rfl1cnYNlg07oJP/7WfdGb+GiUEo7QAQH4O+yACwtQAABDDDd0w4DbI6rv5cxYuooQuppoxb8MXD34jCqGlAgAkK8X0DsgdQ5gxBXP1TLmljn2GFKuVm6rPuS/NDZFzlZCc8QAAsN14uWHhP2nWzcsaunTBDGSIaXaH2JjhIow2bJjetCTt+pzy4gIAQ9sWngJPljvzsoGY4UzkRayTX3SV0SdkQKa7H6kDAH4hpTSn+h0AUOI9K1UAoG1+K+ZarXtogzhT4q4TKysFGYfUTpVYb6P889opD0D+3zpZdmTa3kcKAIg7Yvb7C9ra9tU72TigjBMgxKNxGfgcNiAPGQ8G7RMwGv8Lh/TL2NEfzGTYPTNmzPgwYZXqMyUBJQElgZ1CAr0CAHAFfsnCI5HU8EE/H4B56SbswY1dZRPDlFFR2ix8fhM8CLhrcZ9+eHYEjZVdDjfoc/M9A9h9G6rPmSDqQBIAYNclCw7QYXlDPft5LlCErc7RzHc/qap/K46wEMZxPkIAPF4aQUp43DzfQW0Z2rbgRvw+y9sPOQFhWgCAPy+860L4SE7rmvxJ1fmeNJth8hT2Y2cJAQgTjut3021X13+DTeFMgcfQ1RunnzM3RnGhr/pznWMvWgSLX13ohym9IF2rjL2crdC+HUWhTtKUWACA1FOBfYrsIedtqm5cFqcNlou68TSsq3u6vkvkpROl3qRzqr8BAKXes3Zb2oxQMeMx6GNDe/bLBPPYnG8LH0I53/Hs+wH7ZZR5IH2Hp71dvuAkPQdeC0oO8rxXAClnUJsUABBjxNrb23fv6GDn4tJxASaFh1U6SjGmlYXQ12GJuZrSbFtdXd32KN+pd/q3BFpaljYCmV7gW9AP1ddXj+vfPQtu/c7a7x15TNPoW0tLG3cJH+tdD6ypvn56N+tzbwEAvE6EAjThYn+TXwHmFi/8fQ4u99cH9dN/WefvFoTQ2xdbyAT57umnKO4VtOM9ABUrNlSd86jTFlt5Pw3s/Sfj3cM4+RXefxFW+/Gx4gNNN9oFC2FtqPddbKSX/SQAgJ/UzKyrgHAJf4y0VVxMJTxJ/b70bN2Xyrh1JyAB9OeFt+YaWwfL7HeiZnDoHmNZP3YwAIArWoaWOUOj5DhMkCNg2R4OQ03bpuomD/dB6F5megxlH8R7Iz3rJGDcQ8sUvWCtx/uxHsdbc5plodDWxFVoE9Xt+mj3pQuuhMx+4tsTEJFDf7xpetNVhZYv+j4OACDlKkiokA1tm/89CBu52GmFq21CAKCUc6q/AQA7yp4lAZD5/pufihhreGj7gq+b9xqeAQP7Ds7mz2HtzEA2i1Vx1o6d4ech7Aef967FcGLMOPXwdxUAEEFizWDfJVrFf0NxPxciGxDhk9BXcGFcD+FfXFdXtRIXUdxj1LOjSmBnVYR31n7vqPM4rX6VGgAgAS6K6ON6gxjjNlXP5PnAhY/fXde5tCd1l5Uf+GwuwIirnUYI62Xs3RyjIz+Z0fR2nPERXX6D3I6TAAC4uF6Fs22O9xJD1nQZ5SM319RsiNNeziVQTjPwJuDAR88TFwBIolztvmzBV7QcedRnKYwPPiQAADBO9+LOcbpPho9srG4cGwv0QQHSfuxgAIAQeCLsBbD4nxKXxV8I9qUMAORZ3xn5oNNgJ2+uOee1OGuk0Hd3W37LcC2nP+5PLYo1Aws7mYKwBw6GpPrEAQCE2QoQSgSwZFJcJYt3AoDifPS1ydchIQBQyjnV3wCAvrhnQd/6mOjaqRunNTwXdQLzdI8a0oBi/93Fu/+KOVNEnoFAz34O8OynUes035MCtQoAiCXHNF7GZfUsbH7XJ7H4h9Vvp6FawVjnzIaGhs1h76vf+6cEdlZFeGftd/+cpcVrdckBAHSVu3+WkdzDfvd0Swrsng1dZZOloQAcQNi4y/14EXmnex7Opm/ouVEfTz1vbWRpyngJGPkILNWjN01r+otTlkgJ5mdIEgud7QVxq9u9GefcUxv3+GyMiOAsIQDwa5R/oe/ylMilGNbJuQDgf5Hnjh3QZp7iS+jCSdgCuFdz8rfwxyRVXHg9LoLf978cF3zA97Hdi3GpXAVDgcdbJqheaYckXh/mbA9wN08zTjouhwNvm6j+sPh4MdDBPgNgUr2hqunO8EHveUOofKXsnp+f/k++DuO0Pcm7Aevs/Rwzzvxk+sz/S1Ku8BuTzX/BDxHWc5k/cwl+aoJS3+0Rxr8XxXYn9SiSg65kA8hQTvl4esPL7jaXck71NwCg1HvWkMWLh5ZpnRwsPtIZwzCOm7z5iXN5j7IuzjVheuX4zrB8DwA+P9sXXkQMA97doJ3seV4luewpG2rOWxd13YiJhlkH1shUhOj9Lmo5Ud5THgASKWHC0NbW9h/jcLw8jEUZ6NIWCJLH4r2Cw9lkh8X/VxDKjsRve4V9j4vKk+AHqFT8AFGmbP97Z2dVhHfWfve/GVrcFvcFAID3GPHQs7DPX5cXChAhKwDc/SZi327zWwdwIf0TzWhn/mtqw/pQqQYwWuPcadlY1cRDhzzeYSKrFScwjHM5lzHzB5EbSZS3wDRh4ph99q8cY2PjKBLgbZgAors2EUFSmDIoUeAit0E2R/jYFgMAEMXso+p4l0orxIS7v3OPjLK8C22ARbtPAgBh7PRygO7Pmq6fFmltQkgivhA728K5aTJy56f/I5dvnN50Wej+0RsvBBKlsk24z34foRTL4nqf+Js6dNm8Q1nODItErnSPwmS+KgIARDH7SQDQzy9v3sfI5XjIxVfzRCgLESrhnBIDAOFzJNW12zYPaWa1O6HYDHJkJtv/Sr1nmcCvK6QmtjIekmlCdk6KQCJzflJ606ZhB10chaRVei/pJa8gBQAINlFb+b8Kl7B89mL7fe7CDwV/gaGzxU0zZkjdLx8HC/Nb7/7jG9QwLsK2BoIlcQgB6rpr6+ahU2bPPjXV9DK9cUaoMuNJYGdVhHfWfsebHTvf230FAOBZAQJQ/ne7iD5m8/SGV4UjFBJGgMvRxYjNXym7KH8eYWVGRe4qaJFNApIxad0yyxUuPR/iojE7qE7eD/PymzVug3XkRHe/cP5sgivtBMQd/0HUXwkAEJg5QRSyYJXN7oM79rRQd2ycnUPXvfEjnrrRbyHsvoSGkJRJ3TjhrQEgYpIMiLDGx7gCcj1PBuAXAwAQuR7HuVQGzbOwizz/PVUlYunCRuBZHi6cMG8GiQdAaNrOAIDuDcz1GoTWPBu08+7eNm+ExujtWL8H+9ZJfC+fgIryrH1JOCpSPkKCUndaPFbkWabTWW7vpKhN4OOpZ7VfYV1NCDKMiQAAghRqe3SUPYrvvuUdk+gA6G7L5p+McJ4lYs8vvjWRrYwaEzdWz3zY36dSzSkRAIDnU3TZAAAgAElEQVR2vtTBsuOCWOFTXbsxAIBS71l83CTWeD6+gQD94JUte5Z3ZueJyD9dZ47QA8AGHkTcOgbOr7s7yzMzt1TWfyRdKxZw0YhQwuvcQIt5YhKyAmc7UgemGy6uAADBaDQvaptFjHzLkH15+RCj8bMDDti3edSoUdmoGx9/r6VlJdhGO2/GATRRlIsagzuroa7aSxYXpwL1bp+UwM6qCO+s/e6Tk7APNarPAACQiXnRJxon6ckndQ3J+R0hx/16gzFuNXnAyDAznlfP6V/DRWESWPgnYL8f6B+WKDl/Zan1rJAy+hZywN+HM+Zhp07Smdld14wT4EJ/BoDrEwQeD7ig0BtwwbhYdsEQut+aNxOezo88j/+yQtgo+R2ICxeZ/y2xmtl9fjVHyY8+3ueg+/2WEfRvX7R1OgrjWRUCyXbRn0BOAVuRB6ESOVYsa/p7hFAsMTI53geiZfVv8ZRM6Nd3POODkAz0rcvdnmIAAFLuA0sR+1/8M3djddNznnHDRfJzyxYdlGHZ8zFANZgTuwctf8hQyimQqhKRAAAIIAPl/V8NIOsdaxqSNzdWdP2MVM7a0j33ZOkTLdmtxnjeyzT2kKGRf5hjb5AvQukfSQzyPYztV0V3NPztImT78GSiKGRrLXX6P1nbLe8H414/H4Dzvh2++meDsPm5Cv23gVkC7NznMJhdgHE6RmTxd5eLufxIZ7k+XaQsBSh2m4nGfpUl2ZvyMmPw+rvKx2CS/Disfr6fSTkFgtLb9eKcEoGv5pwHaIs98o/YK02jYdag14ML5veOLFNduzEAgFLvWbz/Mj4LUzZ8jCm9F/JbzM9IoyuTKSPsREqNaf7zEf//NubtULf3WZCnXGBooTm36FPQ4R8wDO1xozz3GW8OvxMwwzhJo3Si6LyLmqI4yT6kAACf1KC0fA2DxFM/eBgYrdfY08zITGlomBru3ikZDe5dsGhR22wEbua542GyvZrRc6fU1NREjhdJMujqGyWBYkhAAQDFkHL/q6MvAQBcetK4V4QC4PCt2zT9nHaZlC231Nw9fkthklHhyj/OnUsRp/yLQKQ/wE03Wb0kNKWcjIHbXx/k5QkLkOXtdr6zXao3wq7BlTI89HMia7+pcADYwK33UJ+sQ+Pq4QUwHhed22Q5lsNkZl60GQEBMPkJlJejuttehCwAvC5Z1gqXDLvQt49NNdicOGw3oXWVke2Q7e3oCwgEe1KfBYVRpKpEJAAArP4vWInxOztonNDxd4iun7hxav17znsRALqwoe/+3Z6nzUgTOjssTWjkQnnfls6fg7HqZtgvdvq/oLbu2t5yYMbIwQuCHB3WJ7T7E8Loesy+13uERv8NGRgOxNz0pMeWloVUZ0wjF22c1tgi2/84IFTWybh1/hhZObwtWASmUgwwtEJWP957BfPqDayZM9xlCb0P7BdKMafknlReCWD1e0JHUl27MQCAUu9ZjlSCwrfC5rM5d+Alhn3l++Co4FwUX3Dtt2IPAPuFQs8bz1w0CTjjp7iM0j/+jgIAXJJqxcWKkbK8tC/mKwxWFdYxLQ2yPg4CtCxqvxbn9WwPCZNpwdHm1NdXXRd1ANV7SgJ9VQIKAOirI1PadvU1AICHAojSfTmXgDBiP+5Wz3JGO/b1k4KsW0FSt60558GauyLK6PCUgDrLtHNlLnGdVlraFVqnNjPUHR+NknkeeC/P7HlYYkd3W2Lxo+0SektSBRxFrHdCKuCGe4+HFR+HchRyJCjR9XCtvMHvWhkqa4RWZBmdygbQP2c6jN+XAgDgrqXoN7dehvIRBfTnVczPelbB/qp1aI+7lTqUKyQ+42WlqkQkBADCQCRznUpYvuMosTLZmcAcIddu2PfLl0SN4w2dV1aj+0T6v8C28jCpTNfPsXbPk4XhROprwEuW1xO9C1b/WYEu0nYZfEx1lr0LbRqRqG4AYQAGbsU6+BkbkJuEXbDZS4bKFoHjoU5WdtHnVHC4WXcz/eBrqms3JgBQyj2rRyCcZHLhFfCQmBvKw+YfbMZe6yT6GVpZNpvJajwsLjIAwIvCWTkZC5yfeYHeV4Hzl4f1IR1okgwXUdeFAgBckmpetLQKdohWgYvkS2UZNi5Nkj4ztSCt4J4GXtdExp4fPLhidGVlpeXKph4lgX4qAQUA9NOB6+Vm9zkAgCs6S+d9Tafw/PLl3jXv6VHi7yyiNR7adSUutF+OqpTHvfx6hsYiK+Lu6r+SxrQKxtKK46Wvwto2Z9O0xgcjxxVyoCTTtRzyOEPWP5ElljeBh1pAthywOCKybGB5xzfX0A7tBgegEOaYjsjqH0Y85haVZfGld0IpOZ8rJSJX9GKEALjbBFfgcYQY82KO9bsAl36+ad+Dmx3l1W9RD2LITlWJSAgAWPNn/vlwz79GygVBWJZflsFhsSxvyoNLYo/3X5+Nby+JcyF34t0RrjNnw4yZZohImk+eV00vEX2l0Wa+doih3VIIyOlvh7333ZvLGD/8ZMrMN+O0k4f2sIrcTQB+pkRV7kT1iVOrkr91suzIoPh6UuQ5ZXoeaPp92Le/IZMT+ucBX1Ndu3EBALuRpdiz/PKBlw0nmmzB3w8JnWMucIifORIOkkAPAKcOi08gdxPO5+9GnaPmtzysjtDFHRX6pVEAsdA+BbygAABbOAHW/09xFYDbf3XqOVABOMwgBgX6SDI9Y8Q+Zpp+akPNtMj5KguZAOpbJYHekoACAHpLsv273L4IAHCJwkp8OSecy1dQ46UQG7pkwWGwME3G4XoGXGCHo8xdnTJta+K/EGa2Bu6y92Zpti0vZjXu8FoW4q+jzGlwfT1ZUCcnIYJbLF2LONk7sznajlhRKXFtYPU8ddeyheMRL/0D1HOM3702yJrMrUK7t88/EmzSs2GVGYU2wapCBzv1OW7E+P8/IGdzy8YvHvhCHj/AsuZjSc54AGfmbt3fMbYOffvOhhlNf4siOnN8NHKOycNA6LBupZJf/gh5G227hxi537hTN/UFAMDsGxSP3da/eZxmGLMAUByL8d7Tab/tpm6OM+YfuA2MxZuqzlnjB3gkJF3C9IypKhEFAAC86yaBXJf2U4z9WPR1b0GM/lyQ+10tnQNcaVv32rcJ03g4wfGI7d3HPX+dcBTMCbiGs9s7jNyKQCUwymQLeAf50r+HvWE5xqfCvPcHpbQssK60PnfGALL7bhwwxbVWTZ4SIJDzDa1rYaF7H1eMy2imBnnXpvr3PQiUW/o/wli+hFiAOzZUdN7p9kwy2yQgFsQ+BDCJXLip+pybQ+VWzDll1vX6DJwrPBzpMPfeabYTVuvtFWUnb62s+8BZL37rNf4eGjIl6rOIAyaMwLO7nCLvWcIxs89I/PZ9nFHfxr9d2dnYFsyP1zEnl/vnZCEAgNMO01vPKJ8EjoEJOKOPdu/Z1rhZ8xTj9xxAzCWbsvpjaYYZBc1hBQDY0sGl9HQcpCvxv7v4BNZSV1sF9tp02Rd5HUuWLNmrK0uRr5JiMXdvkduxQTbU1VXnI9mhu5F6QUmg70hAAQB9Zyz6UkuiAAB9qb2qLUoCSgJKAmlLwM/u7o/hTru+VMuzwTxQJ56Gm/G3AcocAU3mcx5Az/SiIRuhXH2E31/E/zyYKyerAgkDU22kKkxJQElAAQAR5kBza9t8oCFNvldh/ddOa2iY9kyEIhK9gsvw1dgkJwFNuwuW/yVf2m/v1XGzCzgVm14MrOwslHU28IpjcKB0o1y22yeYjNlLsBC0U9p1e11d3fY4jV64cOUeVOvwxEECvXqovr4aronWw9Mevv32+tMINZB3mB6Nek3rl80auwFI14uwAN16wAH73B/UT5OMkdL/QPmn4GDpRvvRp08gr5dhvVlKYT2L2wdRfxcsWXIYUtM0APkFMkgPxGHVTVqD+hCKwd4DKPMAXNWakfIxkpXJXU9cRTiKnDmPRGtr27EcqUZ7j/eOdeFt9suJj+vatevHoN5zUOe/QyZ79lg1MSaEvYVxWT6gXFtYVVUFdlqe9WIpz2PuzWrhmy9R519vz21ROxYvXjwsl8vUwbIwDnvD4c5c5u9a7oTkX/j7GqC695bpxoq0QoQwHw/QcvQsHusM68WhqI5frAY4bbStyB9jfbyGtbwql8m1B6UijSpj/l4x6lYAQJwRUe8qCSgJKAkoCSgJKAkoCaQrAeUBAHm2tq7c2yAdT0LJ8+V8JY9t3bzHabNnn2oyivbVh/MJUFp+ORSzmVDK8lJLidoNJWIbBn8eY52XRiU2DFNMcbHn4MP1UEgDUzeZ7WHkFbw3BZ4Oq93ta21ddqjBclxp5HE78OySP1B616MPFwKAuD3J2EBBPQ7t5Qyfh4TVZTbZSvXyKupsrK+fHphH2N2euIpwuJx5u2kL5Bca0+TEMWpUb6qrm/b3uHKyAZ3zAY6AAbuHCCVgVOBGS28lRsfPMCcnFwoAFGtu++cg3GdjxTuaABdFihcwtiaRs0kMurhtIkKCrsRMixxDXsi8dPpc7LoVABB3Far3lQSUBJQElASUBJQElATSk4ACACDL5kVtY2BRvhNWtkEe0TI2F4qePKYsvXFIXFJr69JxBjN5BMKVbkEtXInWKEPIwXSeCzvwkSmmBxww7PS31q67yp/VIKw8KDof4pup9fUzzNyldhjGEvxnZOZM0xKr0Ysaaqsj5+Y1CRi18lsAQkyNovj7+2HHCi4nRud5UcCTtACAurqq8Ugh+UOAFpe5LcLhcjbf+BSLHcpp9NCS5ubl+1Atl4jdHDJ6CRbyewCqXepdU16PkaC2F3Nu83aYivCi9gtgdf9VAvnaXWEI4SGX1dZWc2I2DFX4U4ic3aXbXglX1ddW8zj2Plu3AgDC54R6Q0lASUBJQElASUBJQEmgtySgAABT8Vw6B5bK7lyslrD7PhkfXMC5Zfaa5MqKM63YVihqs6EccqZM6SMCAKBl8Jysr8RX/rurWZ3RjdFdXdoxsPffhr/C3Tn28ymYZSY21lY/FvYl513I5jSwqRIpm2pYGd2/M/ZkJsMqw1y/0wAALDmzPwG0iJ/SpKdDmzRKJkA55WlNAh+bn2IVFMnQHMCyggAuZb0El3xZRQMAij23eR8ABM4iBrsuFmOroPNxQKnm5qWHEM0ESjzeR2HjI5e5mVJpVkNdtTf0QvBBqepWAEDS0VXfKQkoCSgJKAkoCSgJKAkULgEFAECGLa1tnPyPM8P26HaEvaaRipPr6ipNRs2+9rS2tk/nbsp5XgtcxzLd++kjUL5WUpox09fkcsYXKc1Nhns2UlUJvQVCsx0IPQAI2wpFr9xRmmyugdfBNdDMcuzBTKb8s1wuezCUe+RVNVmXu2OZebssazrl1vgz0a59u/9GCI8pb4dCdp+ul2+y2z8NinA16hriHw8AIXfA8gnuA7nlk7df0zvvwLcj87633Pt9dXZl0KYTObs2WnqCSDFE3+/RaNfkIC6CNAAA1I95aIZ3dAMkVggEuxOG6wd0PfNaLme1F/I8B3I9RuTdAPmFhrXweHuDla1AWWeI5IRyX8TAzUf9T+t6WdYcX0pqMAYTQkNQIgAApZjbXBnGHAXIQvfz7APcw4TQZ7g3AzGMZ/hcjLSeGPtI1/XRNTXT/iLbOwIyj3SvYYz7Q4bBnubryKrXlDVCQNgU/C/4KvLDZDD2f0Pa0pFBwFQp61YAQF87TVR7lASUBJQElASUBJQEdiYJ7PQAwMqVKwdv2dLxKJSmb3kHnj1SV1s9NqorbTEnzcKFS46kmvagozA7dVvkYBSxyx2XyFzT7XhfpIuiv8F3flf7tZToo+rqpq4V9UcMAHjUJbj0c0+CKgAP+Yq4SexH6N3+dvvq2gTSte/X11QvE5fRfiDAhbvwzQjPdyEKl+3efa3IUwG/vYGFUBMU19/SsnJPQjqXQvH6jlvpssgN6RXgIfC6ursalw4A0FMg6twMhfSyA4fve4OMSJG7z0PZXwzldS+ffEOJLZtbl84FIPMLQZqlQDnZMpoHGQHMkfA3hAAApZrb6POVGMefeGazCQLSs/w8Fe53TI6Ete9fATDkYj9AxPNvN9RN/6kcAGg732AmZ0Z3GlCbLHMFuDlmhoWX2BwWi1HvQV7QgmTh6VETFO7BPSxKVbcCAIp5Wqi6lASUBJQElASUBJQElAS8EtjpAQAwfQ+FSzhPxXekb3L8tr6uurKvTRiL/b0duWPJZL9iFyfGW6aMQ2lcAPfhc+ICAFCA3meGMb6xccaaIJmJFA/X+6FeCPxdu+0PQXH6vPMtdzcPUnoQO388FJ578b4P9GCPVJRrkx3m+qC2c2UPXAccRJjlUXBDwIc0AQAuZ1j9zwRY8X9hcxPz5FR4icC7xcttAcX0ciiml4m+58z32Zz+mJ9gkMf0w6o8LizcIQhoMesLAABKNbclIGAoUNIz90zugDxwCf15mRkV325srNzol7VJbqhV8JAVTyhKFI8Sd1lYTyMwrxGq4ffqYdfX103/D9EYl7Jua/22rcL+NdbTNsaaMKc5Iad6lASUBJQElASUBJQElASUBHpRAjs9ALBo0W1fyhnZP+QznMsv0L04HqFFNzcvO4Fqxv140e0KDuWXzQGR3/WhBbheECqIAcqszAPAVr4vhMXx5rD6W1qW/xsjuach7/3d79rEej+GYurjYsgv0VQUF7U9BMX2O54yJIqtpZS2/RYW3km+0kz+gTCl1qtwme7xd6L94711y4GTtACAOHLmbTP73dp+v7+tUMLvg8cCwjHyn5aW9osAGlzt9XLg6e7Y2CigAy8xKIQgCAAo1dwWzckg5V0kN54+T8/RJ7whBHIeERHxKMY3lpyddiCFaSs28lpPuwLGuJR18zYqACBsl1S/KwkoCSgJKAkoCSgJKAn0ngQUANDPAICW1qW/hpJxoVd5Js8R1jE2zGXYP42kirEk+4EcAAiPOXbqlinvUFffzelsZNR85iI5oAyh1RNW7YNzhvYk5La3qx3IHkDqGmqnt8ddXkJFNYAzIj0AQG5RlvVBSHApscLfcMMDFYOGbLwfm8IpUcGNgHp5uIfHS8N8N8ADoFRzWwwCxpuP9rwGuSQ9Fv/9AcCmvyMK5nnDyCxtaJi63i8nhBxc5s+QEIXHQiTvuPOrlHUrACDubhP8vklqmqVnYK1NwLo9Gh5cuwPwG+za58BtQuGBwt7D7y8Sot1OaeeTQZwl6bZQlaYkoCSgJKAkoCSgJNDXJKAAgJQBALlHQfShhyXwn7qWOb62dsqb7q/mzVu5a6as43E3M7sVM6zNqa+vui56DT1vNi9aOgO5x3kawZ44ZEKe2rp5jzGzZ5/a4S5TCgAQsghhAyD5i/aISBdxQY3FuSDJ3CAEAJpb22sJM9DHnrj0KERpst6IXKhRXgf4D6Y2NFT/zv9dXAUtQM43Qc4XRJOy9VZzc9v3wJmwHH2vcCkFL2W7KkbNnFn5ibssbsXWstozPnfyyK7w7rICvA8egvfBOH8fSjm3RXWb7YMVHcM6LS6wFmV84GkxGlwXp4Ep4zC8fziU/93AQ/KDKOz9/vKtdInkDg8BYxDQUsK6eduVB0CUGSJ/h6+tRYuWjcecuUxG9hlUA+eKQQjGwxlN/0kQSWVhrVRf76wSEN2BZHeanVVGqt/9XwJSUmxKJyItNc+OtdM8ZmptveIckHZXAXAGOTHZtee+ST6BMeRfAKf/18jqP2hqmvbPpIJRe0tSyYm/UwBAPwIAwFR+FFRYxA3ToT3DyTaAv/6UhobpLyeZGqIycVi/AzLAE+vrp77nLlOmmGISzYri/u+UFcd6L+uTUKmWeACIXKSxGcUCLfztEJcpjq1PCwCAT3/sOGmxu7fYk0CkSEJZWIMwiZE1NTUb4s4vK5UfucnznUQxLfXcxnjOxzxu8veRX1wBoNyqEa29tnbaG32RFFQE8kRNtxh3TPPWgQBgCqtbAQDJpd7auuxQg+V4isfjpESbEYu3CUzvJKT8/Pr6yo8ifqZe6wUJcEJPnr7TyJV/X8QZ0gtV9lqR6pLea6JVBfchCSgAwBoMnOdn4Z7HyYz3CRoeWVilxa31/mzcsYaAQPzyoDLU3pLuAtjpAQBpTDoUl7jWVj40vekBILbmkvWEaZN1XftHkqnBWHZPLN7l+HZ4z/fi2GXRhhdk+ZYq74IwBii3cxFjfnXUPkQFAGy39ocx0U/yKqLsRk0rQzhFsifHso0o88e+r4XEkekAAEi3mABZjgcARFfYo0hNVLdMOSz13JaTRLpWBSNbgGT/EX1Yniunq5qqq9+PIoe037EswLftj7ULLwIyCaEEx6GObk4Qs74I6RaTtCuNuhUAkETy/KLVPpZ78+Brf/aWZAX2fLUW+++kqBwfhVamvu+RgJ055WZ4c0zEX1fLSEP7k8zUJb0/jZZqa1IJKADA9DAdD6PkbXn3D5FQBXcSK5MRbbFIp8N519TeknS2ir/b6QEAaWq7hBfo3gQAxEpvuhPC1B0Y2wZG/UkgFVzlLj2tDU/oARDTuh0VAAhPXZim/MRhDP0FABDG4CcEwrhUhWtBsq5KPbdDsxcIpgm8AzZiA33a0NgCnWUfSzOumrdnYXv7MK1DG05p7quo/igclF/Cvw/HCt0z1PqbcP+y13+v1q0AgPh7TpSLFuYjQnoY+Cbo664ahgA0OBSA0Of9aSrdrYiaxSV+y9UXIgk4Vi+My2UYlyH2upNmDelPUlSX9P40WqqtSSWQ1n04af2l/o7zz3RlKc+gxsMYIzw9Cr4b+Oy5yygAIIIQU31lpwcAuDRFF1Ke9kwUJx0m/QULln1B03O/wiVst7B3rd/ZHnj33725wMUcACLyrmh1JHhLoJCnteEVEwCQeXgkkEjoJzIXp/4MAERBZWWCEcpeFgIgIMULFXjSFyRgk53m8SogYLNDFWxf3WZcNSEvY0OdR2m2LS4YwOt+++31pzFqnAtegGPglTM0bhs8TYoBABS7bgUAxJu4fN/V9E4eU3qM/0seooI5d31FBb01KJUpH+M331l/HGXsp5jfo0VzC2UlIpON1xv1NpeAWEmOT/LaF6WpAIC+OCqqTWlLIK37cNrtKlZ5CPGcBu6hxW7dxdRoOC8ZJR+CE+tl3GM6AEDrOKMOhafizxAqvIy/E9WA5++L2lvSHV0FAFiT8SrE383xXqDZR7gQnYjY+lfTFbm3NElKLiEJoDh2vpdat4MAAGl4ZESVsAIAvJISHpAyDwBRWEhUwcd9L8TbxI7H/XUSgjW7KZsQrjG3vmYaXNugzgc8jiUQh+MleC2RazdPD+k/hKOEAJSqbgUAxJuwAH7nYjx/4SMxBfkrvRckldPjklRyrg9MysUAnvdyt6RQQtl4vdq531YAwM49/qr3/V8COzsAINSbCPmUEqO6rm7GvUEjrACAvjH/FQCAcRAhWXbO9RoHseqt4VIAgC3ZXgoBUABA2xhY/UD0RQc5c1gKVAiV8HC3LNnaQPrFodmcxl3Ejux+px8AAE5b0f5hWUNroozWI0Z3WByLvE2wdh1IbebKQAA7hdtKgI8nx9lfLISdvgsl7gmiafOJYRyFjfwWL4BJhNkWnHdKWbcCAKKPtjz1KrlHo12T43qaODXLQgoKyY4SvVfqzR0ZAFCjqySwM0hgZwcACiHXVgBA31ghCgDAOPD0Z3qOPgElaT/fsAhJ3dIculgAQMvSRigLnAG654nh6ltou9Pa8IoZApBWmwuRXX8OASgkW0LBHABFnNth47ty5crBm7d1TIQldipc274JiztCd4IfK90anSVK7WfHz61yp/T0l2Yr+p/g3x/A2osc7uxZTdOfgtX3TbfiF3d+lbJu3kcFAITNnJ7fm5vbRxFq3O3Eidu/JErN6a9V5FmAdz7DHK9Eqs77ordSvRlXAgoAiCsx9b6SQN+SQF+4W5ZSIoWc4woAKOXI9dStAADIwiIAa/stLtmTvMPC3s3pbGTTjBlv99ZwxQEAJPnsE3EVJOlPWhteMQEAWX55QrWGhrqqRUnkEPebuApaWnLm7YyTBUCyKT9SV1s9NsyVXSQTYWo/KQdAey1hRrPPzbloczvumPIx0vXOcfAUqkRO9VH43svCbxcos6ji8LwaXgUX+b0KOAEn/naXRum1jHX+NYqFN+78KmXdCgCIN9PEY8ueHzy4YnRlZeWWeKV535YC34xdjYwAcwspW30bLAEFAKgZoiTQvyWQ5j2tP0pCAQD9cdS8bVYAgC2P5kVLZxCDQgEhGR8IcH193fT/6K2hjgUALF52LDVyD3gIBllxuAp4/9Pa8IoJAJgKR2vbSvzrbPcY8vz0SdI8JpkHcRW0tOQcFwDgscEgdbkDCuhAp59QUl/TSMXJdXWVH8Ttu5AkRgYAlHhux+2bZy4BQGxtXX4SI7mFkN1Bvt82I03nmQ0NVY87fw/wOFoN74Lv1tdXvRWnPZDz+Xw+e76RyLmUdTvtK+TiEEcuO8K74r0yOLwjTr9FeyM8AO6DB8CEOOWod+NJQAEA8eSl3lYS6GsSSPOe1tf6FqU9hZzjygMgioR7/x0FANgybm5uHkK1isfwv9/wXuDJvyhhY3srR3IcAKC1deXeBul4Ep4KB3craDwemGhzoDRcl2S6NDcvO4Fqubtw6YPuR95H2WsZZc+V6WzxjBkzPnSXmdaGV3QAoGXpHLhiX+VTzP5WlmEj/X2MIkPHYwTK2mgsoE/xzSvwI3mPEG0FxuFRfxn9BQCQZExI7BKMGLH5kE9TFMW0VHPbymvf/nX8ayzAjm+As+8IrIXPAQic4U+DGTY3MM5fQ6q+h/Dt5719Zk3YPxY6fxOz57KtIA6c2FBbzdneYz2iWDwZCWAp63Y6VcjFIZZgdoCXRURL2Kef2rp5jzGzZ5/aUWgXeWYZzJX/Aqi8EXPfgEfLBpwny7CPXVFo2ep7uQQUAKBmh5JA/5ZAWvfh/iqFQs5xBQD0jVFXAIBrHPG8AMQAACAASURBVOAFUEUM0urPl8xTAkJZHJdEWQwb5jgAAC9LaLEh5AVmdJwSlw2aKz+ti9q5YlLvUY4lVt+0NrxiAwDNAusyJ3kkGmtoqJ2+JGyMBAq9TNGbC0Xv6v4KAMhCYaAY31FfW312nDAAuXux3HpZqrkt9hBhP2+om/7TOHPjhhseqBg0ZOPD2FRPCgIAhEodY2syujGypqZmQ5w6pbl4ZWSLgownGPei1K0AgDgja70ruihh7+pVUDqslf79m6ci1LXM8bW1U97k3zppJcFdMBvAwtGYX7vyUBeH0wJg6UsAT3HOdt0eJcQlrD1OnWvXrh8DPLwaITnfxNH2BQBxg/lvLi6NtQA37sxlcu1Jwvry+92Tto8bEDStHJ449FzUt5/VX7IFbfgbAJulA8ppW0cHW462jY3SH+cdTthKyS4TGfnsTpR5lOvvBkDtc0X8IrLyhaRdMdMdS87SB+vrqk5zzoc0UnVxAtZcLlMHY8Q47KeHO3PIHk9wq/A1QNZA3veW6caKQu9mxa7PGaPW1tYBjJWdhTmC85Udgzmzl3P/5PMW6+cjpFF7CUS07UnWS5RMPOY9sLXtWLThQszX471tIAgzYu/BMPRALmM0Y938Lc789b9bKjl7OHwIOQqg5+ddcu7iaevQ7z9oVFs8fPg+D48aNSob1s8o92HHwICB/D4Mid/2yxZj/k8+hw3dmF+obJ328ruXlqNnYe6cjjoPxd8RnkgHuPaOLqydj2FweA3zalWU/bAQMm1+PmC/n4p5vBxy/kKYXL2/e0mo09hb3OVDVofpWa0Bd9xvQ0YHon279sip8LnvP7/dZyU/J9euXTcD6+5izJODrfnItuOdtzkIr+vZVtwH18WTV7y3FQDgkpe5GZOyB/GnkXlihFskyLemxVWyg4ajvb199+0drB2DzmOsNdfEE6YB5L8DdTsdhx93ad/FfRnABn0F3DYvjTP8UiZo8CLiYnGOv6woG16U+osNANiK2f2Y7Kf42ocLoT6qrm7q2ijt5u/wOWKwshXYKM7wfINQDF3XR9fUTPuLv6z+4gEgm1/4+2eYX0jtUoVsAuGPBSS0X4ub9+w85vwAYr9Sze2WlvaL4ABztW8NvprRc6fE2YBF6wOy6OCHX0ND9e8cyYnmvywzQ5i0JURuuN+IrcSlrLu7/y1tq/IUoZhZQMLksqP8LlK4eN9wSSgoC0Ah8gkCAFpalp1MaA6gah6hbv6Rythm7Cs3Yon8v6Tnqum5p1fMxoT/ASqIlEbTUqzIqzgPGgHYPhtVFjIAQNO6dsP+cXsQoSdGbAPa+AaU9m9Frc8aZwtkoHrnL/K8qQiJTFIsyybB2wVpwHgw/eUo7cJZ5vGmE6WOLOSS3tq67FDI8haUe1LUrCs2wPMULs3n1dVN+3uUfjjvFLs+p15z3tLyy7FPz3SH3AW13eSHIWQeuGEujbpewgAAnvIWCijS1ZJDwuRmr5tnNao39Rc5t7Ss3JPRjusgN/B79SjBIX3dBIXwigOH73tDEBAQdh+2ZEu4ge2QsLlciGztfYK2LG6biDDmK7GmvxxWn7v/UfbDHQ0AiDM2tnyTnRk+4nYHACgry20U6X6+edmJA6AWZ9TysLWZ9HcFAPgkt3DhkiOppj2IDXFfv1C5JwA2v2lxNz9BOUBc2yuxOVyLevbJ/91rUXH/LgcpgBwR+sP62qobo1hqZf0Msi6FbXhRJ2GxAQDeLsgbVhTWhv/sBk7shf0nwjKI0Z66Pqz9gYotsJm62qpGkez7EwDALyaEVnA39mO9hwRZT3TtrIaaac+FyQleLbMQUHKd35PG/C4AACjV3F68eNlXcrnco7ic7+n0zTwUKb3pwOHDLo5iDeDfifvNPtA142QACa/1XDrzY/aTWHVbW5dMYETjczqPgFAGKIj4AopVt9P/QlwHw+bejva7LDTNWkvsWUr1hkLPo7gyEwEAAMtOyhr6WFicfhXjom1VzcgrmK8ToYS+GqctccAGUbnWGifLidF5XhSFSgQAoO2TeRnByr9Z+wt49xO8OzpOH7sBANoJYIVb0GhF9x4Vg59FDiRxGUQjxBV6OAmA7yQAgH22XpBo/nQLlG3Hhfay2trqX4XdgYpdn3vMLa4dk28q7+4XZW5gv16vUYZ1P31V2PsyAABg/vhFi9p+iDvoZbHXq5nrnQBsqV4WVn+p5GzWu3hZPVLk8nvIkLB2+n+3QCXyREZnU2XeJbL7MDh/JlFqfLW3Zeu0ubl5+T4I422PA5pJ9kPuWXMVvD0v8a+fHQUAMO+3WvktPJtTHJCke8+Ne2YIAABmGKOhY16ZZ0TMG5TeJ6FXAIBgJcgs4/ZtZTssevMrKuhlVVVVm+JsLJY70LLxBjO4m7gUFfS7VPrrWLio7RSNEW6N9Vz8LTSe4u/l59fXV34ka5vs4mR/fx08CeaIvu3PAIB1edlwG+Tz3fzNnqzHQrgYh+JK2cXBvohfBRk15W8c7F1co8bILrD9CQDgsgmY/5vgkvn9+prqZSI5cZemt9au+x9c4kCaKUHbQ1L7lWJumy6QolAYaz3djfU0M2g92ZecRvQbPBx0kGd+MbIC84ofNrgPWI/sMs7J16J4GZku1u+s+xEUwEtkcpYBAKWs2+n/jggALFiw7AtlZdrggQO1fxbKzu/fn2Shafw92/r5ItbljUMGVtyZdt2ic0AEAGB6L8K5dbEgfM50NzXbSshuQlDQ7Ad5Hxej8Y2NM9ZEOVMtIItdk0B5ERX/AsJvTg9zIxcAAHCHph/gIsezgEgfJ9yMGmQcLtimFxq2HHj8sT28XkfMkhU2Eldha7o6KybCYvQ5kIw+jbr27/ktOm+I33LvbmzUVK9w3z44Z2hPos97O9+LPI2SAACBoHGUCWG/g/XQRTR6EbhUvKSovjKKXZ9TfXrzlm3F2TQbSnhLkHiEXmmEgGeGwfBB5srWYwSRb9IomQCw5Q9B75ZCzuZ53tp+lSjLToR+eV7hRj9Z+K/E4w9ZfMiLWPPHJ1Ew7co/xcVjYmNtNeckC3yQaekQopF73LxgYd8E71Xi1MUgOR5usOy96Nteru89oQXWvkY+wVng4abB3z4kTD8PnmG3ON9jiCrc7vb2twiZYtu8A0BvdXs2J9lbnPJ4uGQ2p/H0th6et0TyYuzJTIZVhp4Z/tTtAEyxfz6JuTkxbH7gndhhqHH7ogAAicTCNmrLHYs+ggn7a0Ky/xsUy2jH5NQAOIDyGIb6su2wPF5xwP7DfhlkeQzaWM1DkNBncJH4HcsZj2cy5Z/lcp27E00bjU2/NsBF6EUjVz6msbFyo0gs/RkA4P0Jy3/OkXXcve7E5vSArmdMiy1jua9BnpOwGCeIXPVMWUtyvTsy7G8AQIinA+/WWshjMaz89+l6+aZczvgipbnJ8EBBHGNIjFcIAMALL8Xc5gcpruS4GOW7LvO1jrX0FH57wFlPPXPDAPs/xWYu9OQRKjUBISn8AIVrMv3RAQfsc79//S9oa9tX7yTTcem+IGwfQZuFcf2lrLtnPfT/EAArdpDOxdgjppvt7T3MsYcTuhqH663Dhw9bEtWDRHZ4S8OOfB/YFu03+DzVKbkdW9OLacXYu6sSKMKwlpkAl+68J5rHFjfAe1gv2s0il+Ogy7a7flzusQaMW/LANnO/ts4+7OPL0Iandb0sa+1PBif5nIJXEOfZE27X095wnh+B51qO75VOeWasK2W3shy7nZdLdToeZ34D5kEukzFGuS+LSUgAJVwll4Or5LKgi5+5n7e23w+Zjxe9x+We7aoYNXNm5SdB5QgzJTGWx3sT95Iu23td95h7YMl9hp81vH2u80a472ISSMPxzPNFstf3Vn2OTEPmrX2fJDBCZJ6P1E9Y4mF4mILwMh62KnwkdzZk9DEz/XQbkPx3n1yuK4P5ciLuNudALscI1wwhj4GM9DQZGWmp5BwCOsC9n9ynIe4e3lP/Z53j2W+BAXsytrAxIkAR+8ZdWzcPneLvpzysJm8oNqGS27AM7+X3ym7ZElKNtpwoUQSfoKRrfND+HRSy7Ogn6N1DhsGe5jqANaeyiDUnCE0I3AsjEWQXAuQXmwSQj5Wmd94BEYz0j455bhLyFu547T13Wmv+43yfBhmeIALKooTh5XMAcM+SnrMSdSMMjizGvxdj7m121hzq/Ddd08eKQoqD9ui4vykAIEBimODcvQ8XjeDYQmsC0Y1491Uo2BaJF2W4gxFOwDEsspUCrpCYAFOA6q4OG0hLSWu7okAU111NaAqy/g4AOId/WogpvzBAWbsUFt5fBLkc9jcAgMvJVDpI2Q04uBrCkErZXDUvFZSBVMVlFY8AAJRibltzo208VIPb3BejsHUY8Hugm6TM08Epz9lTODO7/bc8tN26vJh7z33Ybw71ZgeRhxGVsm7e5kIuDgWMRyqfAhj+Bi5tPEb56EjrIqF7u7+xpvUiS1fiQn5y1I5Y3gEmudVTGqV3DxpUfk8aHgLCEC67UeaeSMm1Bwzf9xIZ8GECAWvfv0LoMUDIbxDGBjKyHo8Zd3/loWvh3jq2ZVAaesenpiyMy5y3rUsB9tMLhfIP8N7hBGR+uScBAEDi14QFf6vHayBCRghJdhdXN6LxAOQDEOxjpumn+sPCYgMArUuvxN71E7dcrfSz9Kygu1DwPJJbz8CbUtT6eL8C5i2/Q2A/6bhEFoZinoeL26aBsO03KMrPcxHIYxSmpHIFBPfWy4Li3XnIAvY8rqC4rb+8WwAgtNMaGqY9I1oTpZCzNBMPJ1cj9FZidPxMJmfOB2GwHPduPNrXHyEHUphscTrzzD6XHrj/sOtleyH3xgWYiTrzDAiBsuXt40ZKABfX49vu1OXmnk/ICvBEzAwLa7Lj4Bejv77UxSQL746asBCPQs7xYgIAQQYt/PYG5FUTxAXDeSQI6VyKPek7Po8t7iEayL0m7mf37PozM3Ssn/zwY5wZu5x99tnbg/SKqPeAoPcUABAiRRCEHYgFis2PHBfpwpdsVCKRjviLtg6G5HFOLgXioQEVFBENwSENOwIAwPucUswUUF1yHtyTVoQNeX8EAHifIrn0yzu/FvL5PifB8XgFRAAA7HlZ1LntdCMq6Bc85uxDfqiExWjylHxcmURZeTH8YXPKklFP6AqsS/fgIne68x32hjzyQXeZpay7kItDFLmk8Q7fW6F07wGrLdLjUfwvD99KFjMb171d1v7gMKTwXluXQ7qOUXIH/M9bamur1iS5YMgUYROMovQGKPA8FMDtxp7XONmlLIiPwlbgOZP+ZHeBpuVWErsqkgo/0wGY3YXfRnh/D3apDwAAViOEYHSYO6i7riQAgIirBLtAHseIv88ANr/n4w/weS6E8wCI0rRiA3p+8OCK0dHADTEgycGRLVs6OP+KmxwxVPlx7XNCwlnMCZM80e/NWOz6nLMM+3PevMVvkWPpeTm2cnu3n58KC01I2sy/CVJS+b4ET5kzo6S4RvtPxT0Y5NPeEDcoRUIPlFLJGUax32KPA+Gf54ksZ5mXKGSc5+0QAgCEemc4LYwrW/5dQNryWOSwuAeMAIiwKh+A8LLvi/fR5J58xQQAcG4fjz7eiz74wDP2SEW5NjlM7+F9t+/CnNh6lkcPDPE2kgEAFo8HGRfF2Bt+sid/QwEAEWTnWA5wiHKCo/0ifBL1lU24uFzDch03hKF1QQVaTKed12BygnzEdO2K+LB34aL4w6DYd3dBOwoA4BzKSVhTLQsXvYuw8llBceFuufVXAMDpA0eK+cU+itXTVjJMHgpNMz6XM7J/SAIA9NRdnLntHS8gvrTzJvTlu3FiJPE+Z2kGWFhxadS5wQ9gXC44gc8RMQDGvH2D53Pn3ijufgRdDPl7paq7rwIAJj9CLlePuX4CxuNL2OsREqSfWF8/9b0UYllDXTojbtpcEYjMLh1UpgUg0V8i3OTmOGEKcgCAPKjRrolRww6khKOS2EexAmz2MNByL5KB1CIbkPJUkkEDoIo2p76+Cvwf0Z8kAICIhI/zC4RZ6/JCNgj7C6zJg3H3ONBpcRgPgABEAL4rVv7ieACIvBNkyrtMuuKUs2LvhGLXx9vc3LzsBKoZ9+M/3S73GDc2ByDx9dFnjUlmnK+IByghMiXVnjcXQgG5OUr9JmAnCiOB5wuMIBP8ZZRCznIyX/JjhMlcFaWf1rkoIozO95IJlm30sbXAUCFwIc3yIUkfnig9rCg9KOcjEo2r957U9wGAANnGBm3tUDykY/WGUgXds6QAQABoF3WepvGeAgBiSNGyAnESPwaSPHFcSFhxprXCjFGk14vifMO+D/rdzil7pkkwQeixACzguuLO/wkWYsI44R2UMjofFqA/hVlq3PXtSACAu188nhd5Uydj0zsD8hiOMTLzVvN3bOtSd85hns85CmLo3SiXNkKpWOAZuwBLeFpyNi8fi9rGwH4JhbwHuY97wXLabclJOwdWA37gu0JbeMwzWcfz2eo0c6OTD1zIHBvRA8A/z3t7bovWFU/T2dFhgP+BTsCaOdq/njA7OCHoR1hvzzGNLNFZ9rGoyo+7PmtfaT8S/56NS/kodw5zaw72rFum6y0H7vfFF/wKm5jcj63L6ew7QfmFS1F3XwUABCnONoPR+UyMwABRaAhXoDFeD2N9vWiOE6XHYA8ZI+GDyBKNNTTUTkeKvHQeh4cAewsnNo2UAk9UcxxWcf69BACIbLV1t0EUV445KYxBFYFckPq7mOMjMcffjitVYQrNoHSuwhCAaO7z/rYlAQDM/VwM9C1C2t46Uf/FzP3kv3Fp/Yb7IguZB/IACMZcOt5xAAAxu3i8MTUNNIvaQO5Fj8V/f4C7z9/hgPK8YWSW+t1ri12fbL1gzT1HWMfYuIYfqUIj4GLgdcuVVLGHRNAaEhJJSs7zUshZuDYke0lQP2U8ObgDzHIDJgGyjRRD726DMDtPQHiPeB9gd4DBHzxMwd5X/r7HNVA53xdyjhfLA0BIXGoShZI6nMVIwR7vEYJ5AdlYRP3EGg70zozXosLeVgBAQvlZCkn5yWBfHocb+skQ5L75LMemYvQpFIjX8e8XepOYKWE31GdKAkoCSgJKApCAlZ6L3OHxosLF2iZ57E6LaRHcaTPr6qY+5b9shcS3PwXSrDEy0qykg+CAOAaBBxihk7n3QhzPFV5vHDd6oSU8Qiy6qH8i13K0xQReGhqqHne+ESqyvN0FWFIkdfMwhnOhUHsBW9Ql8QCIRKDn73tiAIB7qRi5B6Ds7uaUGQTo5l+ArTAHDPhxXo8hOZAhYTsXutjzNsUBAObNW7lrpqzj8by464gZUeKumb5Qn+UlF99rxOmrEDSTrD+pkkrITZjjF8SRn9ALRAIcFVvO8v0hGZM6Bzuw7yPLDgxmlK7BPvMsjBv3OsYNLrdUZRvTUIMwptHQPU6Dqn8YmnI4jBC7Yd/6gWjfChtj8blHHoIHwLigb/sDANDc2l5LmIGUmz3ErzKAOUxO/HdR6EWQQi8GAMh6I2OckAS0jtLGOO8oACCOtNS7SgJKAkoCSgJ9RgI81nTz5u2HIsPJ12GJN8mQGNP/PGRI5s9xCe8kZGl/R5E89douZqcjKCaWla6dxwvO9oZ1JLMWxxU2ByHefPeDEdTInml5NfFLoiQtp6twrphEieEXAwBid/AobcdF8l43f4UlZy+7vJlJJ6s94/auSMOSImbWJ0KLutDzIYKrrEgGSQEAiXeYkIyP18u5PgBqgejLIgoDePUOD2tBdpuvu3kBrLHXGhrqqhb52yvxLrq+vm460r3mP3EAAP41XJDn4yLa5C/JyaqgEa29tnbaG3Etm7K5V8z6wIR/FFQPpHOjQ3vaU9g+ICrTGVceruTutzROHemMEfu/MMr6dN6J601YTDmL9+7oaTLjyMF5N1XZxgT2krRXuh7yOUL4ObeDAABtrdhbat19Dwt3CpOtKGRCFg4l8QBIBBqHtSvJ7woASCI19Y2SgJKAkoCSQEkkwBUMw+jiygeytFCEOeU/pkIDzyuEq1xNabYtSmiGzIrkKj1yHL8oLtlWsIXW5d4UZA8gkJsBixFPaTpMxjdhegKEuEcK0gAW5NKIS9JVGEeE1blUJJ+Fsrm5fRShBgjQ6BDnLa4g6lrmeLdVLq4c47jeikMfwsmyRG1KCgDwssRARH46Pv6u/7IKmT1YX1d12sKlS4fnASow3otCCfLdjYMVq7gAgJykyzUfGOE5wv8IxWR5rpyuaqqufj/uWDvvF7M+sdUcoUNMm6zr2j+S9AFp6/aEErMc3w53SUgIApUynLCochYq0L1raU1TtoXsB3HnkOUxdtv+mEfwIiDca+w4lOElIt4BAADpec7YjZpWhowuyZ4cyzZCcf6x72shX0PS8IpkLYv/lQIA4stMfdFPJeBGpEWsrqXolsUu+v5skDJ9Ey5XPE/1Dv94LAkJLBE7vIBUB4USsDKysBthnhgbgzDRyZZwIdaXmZ896MEecSOP9RS8EzvGXWwpECtZYe1K83dOlpXNGb+QyTHMRTJfARUTrkVtc5RLkshNNSmXibtdErdmoXt7mp4PhVz4JUqlqdi7reRCBcX2rBATCubzAEjeC4xxjgsAyD1m5DMIQMZGrNOnDY0tiMu9Usz6QtKARV0ioe+hT9tABjnJn3kmTSU1rgdAMeXcW/tDkODTlG0h+4GojVz2C9vbh2kd2nBKc1/FO0chpAHEtuRw7Pt7hp6fOwAAEJ6mMXRZxXiBPVJXW83vJZ7sN5L1LyV3jFFhKq8qACAVMapC+roEBC5isS/0affRTpWDHO7I7R1hw027/lKVpwCAUkm+/9ZbaHpGbtkOy0/PpSOKGeR/DyNJE0nW736dtJzeGjWZTDlDeBBhYb4HQGGW+CgAgMSVUhqHHlVmcZQaieU9tis1b1shF34xw7rl2u92Ac933fcCNfmeF/mu6UJmdYmngCPzuAAA/85Os3VVfthM+EiaXiuEvIzL7Lyo3j7Fqk9MXBnep0RvCMD0NJXUOGvFaX+x5Nxb+0PQOKQp20L2A2f9vP32+tMYNc6FCnoMtNChoUp+UOci3Ef7OgeAJKQv0dIK+0gGRiclOwyrL63fFQCQliRVOX1aAg5xDhr5MUC6DrgHDyuEQCqNznoOkAgbbhp19oUyFADQF0ah/7QhKAWfSahF6Sf491qs6Y/RK6mFI0qMuzjeGaUmWJ+I1T0EoMPTnjAFsMxDwT6xoWH6q31hBGQ5qNE2qZVCAQCukUvowVTohd/PXSDiQ8jLauFjq/Z7Eoh4AODF0gSl/FZXVpzQcI8kAIAjUTvl7K/RlmMSKjCbQHI4t75mWksUzoDerk+WMrNX1n4fBACKNa47KwDQ7UFqEhYmywTDAV+HI6R7XkY47/o6ACDORNErK48bCMReYy2CDGAkWdhYb7RcAQC9IVVVZp+SgDutC5T+p3Cbfw9xT1WFpJBKo4M7KwCQhuxUGTuHBADcVRGDtPpZ7TlTPC4tN2d0du2MGTM+dEvDTN/YafwIF5vz3THj/B0rxp1e1FBbfZNIgmBNH5rNaU/guyO9v8c/tG0Pn0cBAHzLKSsqcd2CBcu+oOm5X+HbL4HH4MsAN8rQnxw6MBrgwctpjb7lppufgzrI40EBAKUHAPyKudUi7xwVkCt6QB2hJ4HLui+aGwjBeU0jFSfX1VV+IJuDhQAATplYh8OyhtaE0Lj6IM4KURtMUJDQ6+rqquZGAQF4Gb1VnwIAvCPUa3IWKFpphAgF7bOl9gBYsmTJXtksXWl6kMZ4bND8XdyFnwB57nxiGEdBEbzFU4QCAGJI1LxXKAAglsTUy0oCRZKAmzWXs3XiUvEnsE6vxKKtKCQdT6HNVwBAoRJU3/cHCdgXlTMQgzgB3jffhM4JnZadHGYFNy3oGnkYyu9+7n5y5RTr9qz6+qq3gvoPF/wRSI13O5SBg73fk/WIlx2HnM6rRd8LWekDLOJBbYjDGOwuR+LmnUW7a9DuZWmOuyRV0pqMboysqanZ4K9LwAGwAZSLpyQFJiT5xe8DZ8MEp+7eivGV9D0yBwDmcdFDAGyF9eCcoT2JtbF39/gw9vzgwRWjefYLf4pD2/vFQ0DJFfzWRW0PoYzvOGW4L7ISF9rQ+NU0AAD3nDMzfWzrQOpCMpWAKwe7xx5h898E+iidlSQtWpr1RQlvCetLIb+nqaQmCQEIanuaco7D5VGIPN3fpinbuB5B/EztytJVeekzXQ10ecd9gDPwRaipz2qa/hTS0L/pJsVNOkf7ugdAmuOTdM6oEICkklPfKQmkJAHE4V2JDfAnKM6M+y8ry76GzZNb+XgO1ReY0YHLa8NmiTKwCmDBWG5dIUz/HSPGPPz3l3EJ6cT96WGN6lcbLPdb/P8XojTXuWBpWucyq1zv42a27t5ggcZi0z6b0or/RN2N3KXYQXFxIbrugAP2uXnUqFFZd0nOYY02bmGGMVrTtQvwzXS8MwCyWAf215/jcnSr8w1Yyw/Ts5TnPOd93Zu7X1p1kA9x8XoQrKlXutm2TeWKERxAZB/uSQEFYIxfoTMVv5z2KOoYgX51K11BIQBmHvW3102CbH6Ackfw9GWWRYdsQL+f1jXt8pqaaX+JImv1TnEkwA/aTMbY3alt4EDtn+4UfHmuyJjMmLdTGxqqfydroaWctPM0VfXud7jyX5Zh4/xWf1k5CxcuOZJq2oOYp/t63mFkBSyEU0UWQmHcbgSLiKgNIpZ5zGshYZD7e2ke7V5wHxRe7AMsvYIsAEICsqizTwSS+K3ZvZUFIM5Y9xUOAC5XMcM1+0DXjJMB2ryWP6bi1HMChv9uMCc/RIBEAqDSBgD884jvN7reOQ5nSiXOiVH43ctgbn+AvSKQrDDq/CykPgnAVLQ0YGkqQWkDAGmOq2R/6NV862nKNi4AgLvh1TBmXeQPk8Gc34a/3aVRei1jnX+Nkv1mXb8fIQAAIABJREFURwUARGeoKMwp6j6Q5D0FACSRmvpGSSAlCdhIqaXsuywkLlDgMyi4lbA23Seq0lHCsXEgBzX9iu+y8UIum2vUdP3hGADAM0MGV4zfsqXz9sgAACH/i3p1/PMNoVgYezKTYZVupajnsCbb0b83vG7IPSRftpvnFXiHu0uWBYh9E1faYHWFxch6YJW70GAUadZIBofRXVs3D50ye/ap4FcwXaK6FTi/27UMAGhtbR1gkMxyK3c5bL+CJ8yFO6Vpo4oJkYAJGOW0S3AJH+e3yNkuuOtg7b/JMDpv1rTy4wEW3YExHegUK8ub6/wuIh/Db58CCZrYWFuNvNrRH66Eo/7rfXGOm2BNn1BbW/0Hf0lpWpOEF9MIbtS8TcIc9SkpNe4+x+1vnDR0YaMkCZPIy0kv9ogIB5KC6jf3vtb2+zEvxrvfk+WJ7ksAAG+vX3nnsbyOh0j+b/kM/2YZi9rGUMbuBNA6yN63IXtqegrkAzPs3ZzORjbNmPF2kFx7GwDwjBU/Z1qXn4TomIXYXw7y/bYZ6fbObGioejxsHkb93TzXYtQn5BQpIg9ImkpqbwMAhYwrT7ual9YSYWJJx9/ab7K/h+FhV+wH72NuvYFLzeNQqtscY1Gaso0DAIhSzNqyW4072nfDPOP8c10IUkcAvPu6B4D0DPWlmI269pO8pwCAJFKzv1nTMrARFskFBRSR/yljW+CBug2H3uso+wVNN24fxD578YA6KEr96FndMojnsbzQ1+TrR9Rv5fmx1WNLAJvU6SJ3/+bmZSdQzbgfr30Oysgd9bXVsLB7U3iYG0hLm+0BYF6PYA2ns2E5XIk8yodqXWRQQ8OMPwUJ2+eqBQ8EMgWWzwf5N2EhAHkbLGPP4rPvwwX4JZ7HWc9q16DtZ5rWep8C7j6sbYXsbkLKZ1K6FZ4OmZFQzP7ADzJPjLWrfN6+RYuWHYRvf9ldB0AQDl441l1TYWdlK3CBPsNSzEldQ+30dv4tyMUm4rs2/OcuQW1zu9AizdtF8LC4Gt/kcAm9tUw3ruCghuUVsP4U5AGfb7qD4wKl6/po5QlQ/GXe2rrsUHi88D35uCgkXdzzAx4n3Foxx/IWsR4nH7ksRlfkFh60ToMk0dzcPIRqFRw08ABoMhJQxKmK3KsTkfeJ3aijpc1ziEvdwIWl5LE5SPd1fVqjL1ZsiccF312XOB0eeWzr5j1OcwDAqG1zh2f1fJNvrZbldC6EyFV0kRa5yjvt6nMAgCj3Obbt+tqqej+wIQU1TEUn9zTm2P7daxNlsFz5D6jW8Xusz6N6/i4/J93jHRUA4Mr0okXtX8e/xmJtfwPH7xEAfz+Htszwp7MLm0/YL76G+9xD+PbznnddIRrFrs86B1fubZCOJ91hSNZ5rM2BonZdWL9Ev1t3l9xdkBVwTSinhK5llD1XprPFfs+oNJXUqABAKeQsAhLNcwYhnw110y+LK2dJXz2eG2nKNg4AIMoug55uhV4zEdw2CJmL9wg9sHYUAKBl6RzcJa9yS6QQzyDbYPZb6AGjAQ59inJf4ZxihGgrsJ65t6vnUQBAvLnoebtXAABBe7jbDCbJvHK29dJDG4jQFbyAbvTKpwoACBers1hxQE7yK42eAyNAoXR5AMQ+tPMVZC/5WBwAwCQvNDpOd4cq2O7yywFwnAVpeDwZfACA0BXSQ47IyKsZPXcK3EfXuSXre+efupY53h0K4HaxhnJilmEY5WW4VHKry3D8sxbpqUbV1U1d65Qr8wDoljX6CmVijF+ZsMActhTlbAWyPwsbLkAN9RRLAklT8dnhKjw/LvdiMZ8gMjGRZdZt3UzSXyGgILGmF0Le52+b5QmTF2edZ+EW9QmWxuGuddT9CmTxPsJ6xjc2zliTRBbub0R1hCkoQgCAkX+B2GFsff30/4vTJgmYIFz/4pRq0azSojahvLmYiL/wAlliV3n+fV8DAIQKCLzcKNVrDWbw8CxTqQ9aO+K1xl4GyPRfjGgcwDXd64OAEb9sowIAlkzbVuJfZ7vLwN6A8LTpP40zj2QAkZ+jodj1yfqIvweGHsr6Lg2NkngVpamkRgUASjGu0vWZUM5QiudDwWvyzkuyCJ4xdc7f0pRtHAAgP32nuT6lnC1B68jjIevt7EPwih0X9G1/8AAQeeCEpbkN7rMUaJyLs48brzyPAgDi7OK+d4sFAPRUi1hmxqZ8peGz5wpodlE+VQBAuJjdljyRxdFlcYYOLUbkezY5+cVQ1BILfGi/luc1Nn+n9AZYZi52WzxjAAAmd0FDw7Rn/HW5XaXd1jAPACDJ28wZeXM57R5YTr4E68ui+rrpQu8R5+KNPgld6txp2tCGm3Ec7QPQ5bsclYZcK+Ex8YC73WEAAN5dDQKy0VHjvMNngnpDJAHONF9Wpg3u6jK2NDVN+2eQlCw3QXYN52Twv2cr+J9gvHk+bkx5OhDKx+Bgqcut4EIm/gRus5YlatlBIALkF5kzoeyd7A0DkFtNxFYRdjUO+blxZ5PwwhaSS92pA/vP5ZD7JQJvi7UQ9KS4Cre77W6A0tunYKVaxmyOPfYejXZNjhJ3yusTWW2DwAdJWIhZVF1tVWNUxnf+gYwbAvuX1JOhrwEAZsdbl8ITkLo8AXFOEfJzzPX/6Qm56eEGEM3dfHCMIZ0m/T3endjzfnAZ7nJjAQC215d7fjtAsh+MDlp3ImUMcymPa8Q584tVnzXPLS9E/OcuTh9sr7wroGRdGmc/QbjOeATH3YZvPLwHMk+YNJXUWABAkceVy9Dt1dkj5/geU1Z4G32Ep4p2jU1eqGiaso0FAOSteTkLfdjcEoOgHKAXG2Hc5fUHAMBtwPLJIs8wFSYr6XkZaEBUaQDD5Cr9vfgAgLmQ3s+w7PjDGzsLtq4k7niEDxUAEC6kHgWfGkRjDXBPX+L+ynehFCLyLg+AWAirRymWXIyjAgCYk1LSII/lw81x4IrtBJI9C2EDUMyTPT0oplhh8m2MOa54mTUJQA/zoHbHnbpcNF28DNxqtR7W/gUa0dpra6e9Eedyn6yXO8dXLS0r9ySk8zeQ7ZleZZ5t56SWlJQ31tdXfuSWxqJFbTyG/178rZvoz/qdIWyKLta13P+4L+umlQpxsgjZuAb/fbQoVMCyKGoNDXVVi/ySj6NAuL811xPt/BbArImYeyegDgBbgbwWfMMXIvdJyftEs0josulaq0Ezz02k6X+PA3JYaP9NafbGqEq3UwYP5WAs1ww5HecuN4piIgcA+JjmA52i/mFvPhBz8C78BqLPnifIPdOaV+3c42myoM2R077J6kaZnwG4rAZgiZj4/Kf3AQDyDrylTqyvnwqX0mhPPlEfxgAAqtt13819IyrVz1Mh9tiJHuIRZ/2KQB3b2+CmA4cPu9hPbiuTivu8dc2mblJE52/Fro/Xy89HRsp42N9Ib/ux5xL6QxgGboxyvklBqwDvmzSV1DgAQCnkzO9Cgwdv5NxKp/vmiSf0MmhlyUHRfI+NNGUbBwAQnU24L8X2wGptXTLB7eXj21OFmVDc76QPAJBeyTDiDkf19fFPhGXAETJ1fdhu6zboCe4zUgBaeQCESTbgdxEAAGsIP6SfwYB8FrdoXJaG4sJ6CG59e+CiIiQZ42Wijhd1Y9uYIxrJxrh1FOt9BQAES9od94vNUXix8oQI+FzondJdAEDohuh840bpufIuYy2PCgBgQga6Yzlpy9z9DGLaD5IcDytYu/aDfQ0jdxispcdBlR8F195jLGUxwGKan7LtRSNXPqaxsTJvDcnaJkttg35tgVL3R8RdIR981+1xlZ1ircm+Xo+UEd9uOOZq3hyXXV5NgEbXzmqomSb1ljJDVN5Z9yMoIJcIPQckVvAoCgQv+813PxhBjRzPpDEea+QozNddY48BE8e6F0Le52+DKM6dy8/IGCeEEarxsmRWP1c9m2CxWWzoxg1B5Zkye2f9cZrBfoIz7tsScES6brv3RIEFyvnNAhDICpBlzZRlVrFS+tFmNyeEee76eEREYylXgszc7ybPiR/AcrWNAwiVkNW1/rrtc99DZOqvv/cBAM6j4g0TC5vPohjz/G/Y9TLvLv5uWBlBXhmi9kVZv54xEWf7CB1Pe85wT7tGnFGIp7eIDLsfQaYPqQu9OW+D50+S+py2LFzUdgqIejiw5LXcW/Xi7+Xny+YtL6OlZdnJhOZgwMhLicq/vw6eBHPE6wWgqI/LIWm8eBwAoFRyDgCreYz8pQfuP+x6GagUAIp6+I26x5QDzinJNg4AICSWtDaw++D0Mk227zrtDjuX7Xkeet9NGwCIEtoWZ29x+msZyTbcZnmleh+Lo4hczHm9ZCCcrUtchTndlK/8izNgObUoACDsBAv4XegBwMg/iZ49fkRtx5tJi16zEu6pWwfOMAzyUwxoNzFVz8Fhpj+74sj6bbHcs5K2J8l3CgAIlprIHSxMziKSsbgAgC8mPjBWNyoAgAvrTYg9u0DWfudi6k4hGAcAaGlZ8i2QmPwn6jkxOMeyHACwkfM7HUbtIHfgoLaZmy1Pd0jJueivz+JsKgng6yC/PnD4vpdGtQ6FjfuO9LuVsqrrFNwrx5hWcBDVZDvLx+g61HW9kxMEAcyRPAKgSeS+iq8jW1R4TWLrHL+w9OQtd7dIdMhzDg+88yv88zX061jMg/2ikBCKeoq5+Qnm0Mv47UEozXdDaf6b/z2xUhSNvM9flsQ9OVbqvKAQDN+VhpPZrsO4/x2AWc7+bQis7Yfigvj5II+IKBcwXp7MA8DdDjNcCOmoiEGW63rmtWy2cxeqUw7UVOG9Ef6xs62+eWFSovHjVm/QnoILxKfwmVOKh6HQZ6AQLkN/ntb1smwuZ3yRUoMTzU3BKwdKPFJC00umCQCIrYd2rD0s+OjDO7zv6MebgwdX/MydVtMvE1Fcu/OOyA1eJNOgMtCq7tSAUfbKuJd0AGSHwByDvcmr3PK67P3+Kfz2AMsZj2cy5abhB94rX8MeB/Z/OlEI5gTwZBS7Pkdm0n3QNW8x4L9z+pnLde5ONG001kwteozUw0KjVSBgl6aVOg4AwPvcN+XMFT52J5yJHuD7Ui7XlYGMjwUp+BQpKCpJGZumbOMAAAFu7dxz8lUouj9Cauj7/fejBW1t++qdZDrOhgtEa8a3f4d6vBYCAIjmUvd6J/R5/LfFxUbp79xegnH3FqdPMuNSzz7pnRc9ewybhHkxwZ3ByLW3dqF9s3jGFNm+qACAKCeG5J3eAgCc6v7eTIZ00YHLMMv8LkMcTfubUbZ15FEzkAe9Dz4KAAgeFBGJS+gwCmJ54gAAQYz/orqjAgCRPQBcREBRAQDRpcS2uP8T9f4RGx9QZfp5KBBgHQ8CAHpSAlqbpzz2LkrbuAUBDNFHIn57Eg60M/H/RzjKSxQ35dCx3kFfyIs3t2PnNY2eIkiF55GCH2jyeci43g22KPpFK3fdFlvBhQBAwvHiCiHmzZuYkPAao7j4lT8v8koRtllI3melSIvbHKGCJQk/kF8m2iZDQbgFv+cBY3Hbk9df7B1Q1s9oaJj+alhZYuI+9jb2i31DQy4khcflD4gOiIT1xvw9UvqsNAEAXmmw0m21W+a95u4VzromvHirGNiIFlYgIsl06ogSD+xuT5JLegQvl0gDab/0Kax65yHsDXc78VPs+qyx5LxAbVFS7kbta+i8TVNJjQsA8E70fzmzRyrKtclVVVWb/IOSpmzjAAC8HTKPku41y0PsCN0Iz0keEsQfeJ6I+Xvw9/s4QOzNVEHyCJ/9/S8EABBnxxFOe09YQJK9xSmVA1LIVHWPu59RF5r/PfNeQeil8BzgJLKc4Fj4KAAgqYTxXW8DALxpLy8he9GugWDMpUe7m4oBzuqaUXNE3XbpIVJA1wr+VAEAchG6NxfONo5kOVW6Xp63gTslGEb2Mlysq81D2sdAHBUA8DH+c7e8UIKfqABA0AXMl83geViLRnNrURQl2+sux96FxfAHcLG/z+9i38O+LeMAaBsB5ZKzTu+DWw5PVciR2+O4exXyUo/DRQwWrZ4nStv8o2vKl5Q14WJ3BT/MeGhFtqti1MyZlSCfEz8eazhhy+vrZ3Biqx368cebW4y39FxqGE0YE3h6eB8b7MmYlwOfQio8pBOmYBQRK3HrHubHJH/KrxiXA09nbPfzDQhbeZFbDDVCVxXCH1EIeZ9fzkIFSxJ+EDRB7fj1ZvT1pKQeEL5zjlsxbkOGkVlhrqPOd5K0gTdA7m/AugYvjfyLpqxPpsWe0ps00vWfcUN7ZKEEURe4OV8ovaOinM4UXfDzxlAU+uDiMIlar/Ne2CXeei/c60SYtrK7MeyRutrqsWEx5lK3Yt6CmKnUkl7Sk2YZ8e1oH+KMqImSRrDY9ZmjyUGAxcvqiWFchzEZEnfO2GVw5e6hARUU0zZfMXWXmaaSmgQA4G3pj3K2PJLIcmJ0nifbF9OUbVwAgMuVn/W4G3JA2BNWEnVOud3fERp1j5s7IYrnUCEAgD0veHrgiwLPMZ+XYNK9xZFJc/PyfZBCs73A83MTNsXzEHazIkzWCgAIk1DA78UAAHj1q1t3mYh9uQ1KWzdLq73R3vSVhm1S1+sCulbwpwoAkIvQnT87Skohd7gANgZPyrwoAICF7FuM/3wzi2rNigoA+FMYunvuJdvpscxGUbJd7P4dQEZngCSRMxV7Hq8VOB8A8MWIb4JCN4EX4CKNe4KSrvHuy72obTwnt5bTFpmx3IQBPMlPqWIfGqtwUI3Fe2/peu4kEVM0xuyHOBj/y8NEz5IxuBe8UItcgDDenLBVuBT/Oy6Nu1nNYR/CdfZSKF2LnHHhQBL/xe1qbClY5A6v+1s0hULUbaFXjsAKPm/eyl0zZR2P+0HZ/DI5cSH5GxTIJ4mh3TFkSObPQa7ScYeiEPI+f10iWWJthbpZytrMw3ZA4HQpjA+j4ijcTnkcfIF879Jo5mfutJ5RZCQOAbD2Hlx4jsPcasHaA9eO/LGV75f4nom1boGGCR4nZAj7PNxaoylUdt0vou7/iFN32h4AvLthngxR0l9KU+DxlR5ReZeFJEQBIPzDVsgl3SQppZ03YYy+G8ebxJzP4MEgpOLSoFh6f1uLXZ9TP6+X0c5reCYPkXtxwMrhQP0Pg2KW3d+mqaQmBQB4e0olZz4XDZb9FeYHd+Mui7LF4N03cB/6cX1NNUIa5dbdNGWbBACw948RuOtwhZZ7SEp5zXz93oQ71DUs13GDA26IUqzKMkv0zOE26y7mfmIAopZRJ7Mcm9QZsrb7PaAK2VtcZx9AuLaJxKBXBoTW5E0V25vwLsLKkYLaS5QsP6dVFoAoa074TrEAgDWtg/YGH8CTuLQc7G0Ie2hE/bbAXJiJO1fghwoAEAvQFx8lTZ/n/tqX6x4W056MAVEAAC/jv5z0z9/iyACA9WEe06iPsdZUvmtrq//AX44CADgWziC01+vClw8AOGlkeJ1urwfIzUR3zZZT8mPkdb7K6b+obb58tMI0gG5ixyBma7FLbHLFtcClKv3cBE9Y2Vk4aM/GPeMYHHZ79VxSTOX2bexJ98AT6TdRU2LJL/JWM6LGeZsTriXdw0sY9yexggvzdfO4csTtI3vAg0YZe7Spuvr9pGPD5ZTJGLtb8eFsQH191aP+sgol73OXZwJcWe0Zb+xlvNhqUV/5HMK99pgcI2fh928APPuyPw2jrfB+gn9/ACUJ+4N2O7IlPBnX4u7UHwQA8HdMkqm315+GLBCz0ZZjesgZedYIzk9A7wX3wnwR90LS8eRyyNHMKcj3MgP70LFwaUW2C8sTobv/hLxCGV2l69nWqOvJ3Z7eAAB4+aaSYnT9FHLBZZrtnXcZjhAqInbhl4dsieQsCVPp9iqLOjZpXNLb29t37+gwEH9LJ2DOHu0eT3sn2w5F+COcMc8xjSzRWfaxpPOZl1fs+hxZ2mfAmejHRP+8tfdrnl6VE5X9AfNifm1t1Z/CvDnc45SmkloIAOC0qVRy5vVu72Tcy/MsKJyHcyLwnnXWvS89DQ365qgyTlO2SQEAe38zwyWxz83GXWsU9twvuI0fJueNPYeYrrccuN8XX/DzA4g9gNi6nM6+I9unC/UA6Gn7svGMGD/wnhXOjPGekWnsLb5z+TAtRyfbIMRwyHBXZ15Y3mk8uwJZw8+sAeW0Lczjxr9Hpn2HiroHR33PStfVR59iAQBYIBQgwEMQw3fcouBuxoOy20Z9aSZfQH3rUQCAeDzcG1lQTmf/116vgZ6UR2EAgJfxnwSS/vnrdLvvc2sgUpKMdackcW+wlnszvTuXMX7Amb5Nl+qsdgMnrjHL9aXfigYA9OQn5qg3lIeZBxzwb0+NHDkyx/Ono+wf4OCo6bEwei+UPsZdDxkRPxxdpHORwAlPTlq4fhma9sMv7b/Ps93tYeyXaBNPX2cA7LhQltpQdJjxUBCNVJxcV1f5QalXMlx2h2UN7ZfYfCdFsd7aCsxTlGiIa53297D2y2KLrXCA/HSYsvJELvCytHlhbeK/i4j1ZFZwkULj986JUmfeOm9ta4Xca71/F3MaiDwRuKVRFLYQ1haRlTaKdTes3FL8HgYAlKJNqk4lASUBJQElASUBJYHoElAAgC2r1S0DV+Ey7ndneVlj274dNx3g261kwBY24CzGtLOBIB0DdKnHsmeRc3Dk+iUwE7cPpttvP6COcMtIrCcKAPDq4l2GdeVoHZC1aVDk/g1Kounma7qyEPIvxGz+Ee2bP2L4tofpKCgHBT48uwLdOuAMw9DPBGIPpm76OU9qLvQdqVg+gVPVB/j9D2hHy4gDP3shjbqdpju55C2FWZsDyx7SA4U/Pgt0t+dAGADgQ0E7UW8m2BXLq0T73aLx/WbCNOQmrXq8p24zVcl2jNWB/p7wfmJc2+HOfU6Ym73/2yguWPgG8U6M5ws/B3UNxr9NEjRujSe04iGM77F451MIe2JjbfVj7joQV3YqkF2EFdBBUHaeI6wDAEfDZhk4EaU91riSech9jtQtdcJ1kyaDe/jMif4G2s5DRS7kIQ4iBvPwkjB3CL0IeaMXhhDPzME4dXtcOOXGBUF6w+KZD06IreCSmOTPsJdWIvbuvnBZ5b/h4ctw/xxgYRV6IkR0q/a3AGv9RszdWd6/xyNUTNLvtL9RAEDaElXlKQkoCSgJKAkoCRRXAgoAgLzfnEd23ZoZKIo5feTIuq0g0MG1M8LDswp00kGXQ2GaGTWui1uUcFmfV862Xnpog536IkJdQQDA6y1kz8/IoJvQjkhxdGjDerjBXnxk3WfIhRmtr+4m/qW1/FBqZODyTcZEjbPqUUq4gmlcASDghkKBAK8Sz96F+9LIKHm2nba4L7ZO/FNMACDCyPkAACvt3W8AiEzm1mBLodcaeOoTb93amZpmXAgFsMZK1cfd1uifARb8uK5u6lN+hTCKBwBvLHfXfeuddTMBylyAur/Ex8+OdXoTANFCkuuYX1ZWtktXlj6B3w5zUiVCub/KIXCBrH4DpfRCfxtshfd6bDLftz0YzHzFQW3j38D7AC5h7L8AGhzpuLLZZHV/JEz/b1F/vfoco60+Bnf+O1e+ZF4DEQauoFdscGMhVtfUGLF6eXU6ckQM6FwZCCCO3edFxQuD6A1Fzx9rKLOCe8I9PINL7tuyZY+zZs8+tSPugHj5Mrp3IJ4femJDbTVPkZj3pEXexwtubm2vxV53A/4T3jb0fk0jq4DFvliI63JcGaTxfm/MizTapcpQElASUBJQElASUBKIJgEFAEBOa5oHnMCofj/+08Omicv2IpAA1kUR5V9bB43LGawZl/J9orzvf4cr4bpGG46o2wpPhPBHBgBAf1yBNtwmyqkbWCq3zuOOOkTbNjuqRwJ7nGT++tYu/4ML9H9EcWUO6dWTRmZrZV9Nuxg+Ium/EQY+pF/jjlNimgzuhUolWPnnsf70YY0aC7Nl2ksHDRv2wRvr1u2tZdm3Ea+MGGp2tB8wMGPTNHoRlNabRG0Tx5vjTUYeAgATmdOkN2QoJNYjYiu4iJiIp6KEZ08lAJAH4o6L4x3k/i4srCBt8r64be6L7ysAoC+OimqTkoCSgJKAkoCSQHQJ7PQAgBX/P3AhFNh638UwchpAfH8+yrmmUCUYVs+tsHjOHlG3rSVsCMUAAHsW3TkMg5osT7TlTn7diPqtc8Lq52EOm41BC+EwMBXfRGUfDS6WsbsGbN025cuzSWzrXlh7++PvCgBIPmrgZvgevCqWQ3mu6C7Fl1ImeenxvnSTRDpf2pb8Rwgpnx7EKMsVUABzYLeme/lq9fAquH+TsoLHBwAasba9Oe8LlKGQSIqQp7Zu3mOM36rPgQw9R58QgJlCksigUQHw0JOq0vViWJYQcUrCwsn74s2gvvW2AgD61nio1igJKAkoCSgJKAnElcBODwCsaR44C0H5PCerJ0UILoZry6gx6rC67WuDhLq6ddB0XOZvgUvnIP97lns/eUSnxkqDsuf57zRHv2hQjbNOTpR4C3yK76bA8+DBwHpbBv0av18Y9I7lyk1+DwvjbeD/ek7TSZbl9IPR1qn47rtoW34eWkb+pVM29vD6bf8XWH/zoLmwxv0iT/k34/zJn4EI/A7urk8wnf3DLCen7w6w4ASkrjoDsj1BFCqAv3+GCVmJzAuJYnzjTv6+/r4CAJKPEBjcD8HcfxrzE2zg1sPz3hoZ4wRZWAgnLtT1rlOwbr4Cpfsr+L4DH/1R0+hzSV21TbLGHIWiT4f1tMME2m46cPiwi/1svKIeL1y45EiqaQ+iPfv6fs9Lsej8Low3jwkAiFmfg2UYNmKSMt+hRD+xvn7qe/7vsQYux75wicAL4k8gzQRXxtT1oXVauX+5h9dXve+ydzESYxoapr8qK2NHIu8Lk1PU3xUAEFVS6j0lASUBJQElASWBvimBnRYA4O7ra94e+CMMyyV5lntONEbJFUfWb7s0aNiWlCLbAAAgAElEQVReWVh+ZJZmcDGnnou5HUN9Sxnbeoksrp97HqxuGTCNUP03fot9FPBBEgLgaDpQMMjdA8i2mV+uJx+J+sB5AraTQe34zZP5wNaUfj6iYdtPZX1fvaD8MKZnHgGQ0K3U2ArWa0TrOusrdZ2rg+Rm1T1wHkAQkAV6vQegeP32K/VbK/vmciluqxQAkFzeEgZ3KPR0akND9e9cyniknLAczMM6j5033U/yaNcrVdxlPQbnwkTsC234fRfXOwDMaDXc4e/0f2fHm/OQpG7vHPThpWxXxaiZMysjZTURhRKgjDwZxhklSSqpbuJLf1k2r8cq9ONo/28c0MHeCTLIKnCX5Odr5nwSkFsl9pRrven3LCLUoDAKd10YwxsAXp6N4v6If99LaebR2top78RJxxVHRn39XQUA9PURUu1TElASUBJQElASCJbATgMAcJf1juyAL3Zm6NeRRGwCrNSnS13lGXuujGwbG0TKZ6cOXA7xgrzN83yq0dx5R9RtXxZl8r3SMvBrWUbuFoAIC+AFcI5UCZd5AJix/PQGuPFfHEbo9/ISZCfIDnoUchjhrgeKxvPa4G2jj6wkW0T1r24eeCUU9594vmHs/QzLjj+8sXNNlH5bIQQD70S/x3veZyxR5oUodfa3dxQAUNiIhTG4N1uW4XYogydFJ+Zj27FeLqut/f/sfQmcXEW1ftXtnj0RAQUElBBEAswEBVFZAgkJCYEAGnCyzCQz3Z0QBQmCwJ/3RAnKe88nAUyUJZCZniyTQFhkh7CFnYcKShJWBQICssiWZHq2vrf+X93b3XP7dtXd+vYsmXt/7/0i03VrOVV1q853zvlO42+dFECx+zjJZZjwMjpuiR4x4pNbAOxNy9+rfSkr85TWFWuOoJqKOHn6xezfnTwgrP2RhRJAoW5DJghX3CjWOoWhGShkR9Bo4wGhV28AAQzfEuVxVVVfhsfG98BLchQARpCSkgJOlkzmjKUgrsQ3shA48DIvw7FsCAAMx1kPxxxKIJRAKIFQAjuSBIYeAFBi6eNyC+u1+v2x8a437JoSEQfiYpmmCju/Lta5xEs3NyarT8RldZ05jAD9+IhGyKS6po6NQiVcAgCgD/eByG+6WyK/zS01czWikxdGc+0w9hbip8fVxTsLXHJfXE520Wj1IwAADjGV56kNL6pLdBSkHrOTw6aWqh/gvbWoKxenzckQyzXt6DHzu970IsMdsWwIABQ3q3YM7naWZadWMwpkC1IvLrRjcBcpu9jXwnh3pzb571gP06ApI62i2QtAHI8uSoWIfkst7bL2hTIk3jNsZOsXE/vpv94cjzVKPX9aW9uncE4HlPPHb5LpgMG9YJ9G0s1cDOcyIQAwnGc/HHsogVACoQRCCewIEggBgOwsGgR4jyMHWsOYRMoxrlTogu/Cc0C0aHRvgtbqm9H+aZbfL4Alf7FbAMBPDP0LLRWIlY4+gYWQi5VGex/DLjaxNtHxgrXtjS1VRyBN3b0on7Mswgb3dpmqjfeqtG9qq9iPqNGnoNTs3gcmkA9IJH1UXXP36zvCBgvHUFoJ8NzuqZS2OxQ7ddSoPd4xx9S3tLRPIFTj3jU5rguU26yV06lKD7ka1uFTzL3TlUNKPkSYgL7uoazDM4btIfIOcGNFFrPos0sTsTmL/EiFE9mhT3fi3VF570vy2AMwuMvqMeA1FaIodZ4xdnIRxuEJ8JOm9uOydhGeoI+fkRvR9kF+5OcUMuCnzuH4TggADMdZD8ccSiCUQCiBUAI7kgRCAECfTfY2/v/C2lgnYkn5vd/+eX0Z2akjWr0hLy5VJ79j54+Nd17l9L7od5ElHhfWx6s6OiaLWPFFAATKby6Ldow/sIl87LYPIou+no2A0emw6Bfkxt7YWjmaMmUmLuHfhqI0BqEUe0Bkz9TGUtPcyM7cr5dXkF170zXIL09qc39nIQDgdu68lOPx0G1tN+6j0fRhlWXKIw0NDZ96eX8wld2wYUP0jS3vLARIdVE+yR9X4OlrhCk/isdnPyZlcCf0JuzyM7DudK+XDCP/bZGI+tOmpqZ3zWNdsWLFXqoa+R32BCftzMt2YcSRk1iieQ7n0ih4RAo4Gpsfj89B1hH7hwMb27alv0kU7TS8cyz6eqA0ywgjdyO938nWGiXWdltLu7WOTBw9vHSsoU7OBHqF/Vk9H2MB8JJPuGp8gtlH+H6NsyPk48Vyc08ouFucvQEyc/suvlNXwmPjOjuPDac5CX83JDCcAAAA8/OAz+dnwvC5ELC+P8c+6qaM/R11/pkQbV3d6M4/0wkk7bZKr+e123rDcnD9HEYGieE01nBthxIIJSCWwPAEAAym+rehBDyqKOSag5tTf/GivEJZPwTvPwyR7moSq9Rq7mbxCeu0ccWXpAFcDwZ913m+eb82ryMjtO3V4AGg38320w4AcDMWt2U2J2v20DTyGGT/jdw7IQDgVnyO5bibezqt/AzzeTJkvC9XIIslcXNstMQFkslkpcbKbrJa7/uaZR2I/56eaG58QMzgroMEHOSL8He4Eq9QcgFi+pfaxYPz/PV46Vq88gXLELeAwX5CLDZri3Xo2RCOvL8LAAADnFnzdYTiYO+yE9G7w9DWrm55CTC/rymk4thYrP59c1vCEAQXlvbCcaw6FArLesj8S/ljIXeDE3B2IpHY5jTtznH83sgFORCwZct7k/Epb4RS9R20b85ogv7AiwPhUGo5vX9+Y+M7Tv0Lfw8lIJJAkACAqH6DXJSsAGHvJTLCXvN7IQBQunU61JXiV1rIyB5S86uIov7ZiYNqqI+1dKsgrDmUgHsJbGqtOhKZzc6KaB1nHzyPfOL+zcFRcsgBAIabO30SB2enTIQYFFfMD4F1cERBGaS5g9XuvNpRHWu9IO/memSx6wrRZuTS3nmcX40pX4bVfS3GNir7KpSAz5BK78Sxic5nrNVJsgAsQcjATz02TTa1Vt+PC/OUvnblHgBe67aW5xcYlVZzsKEeF5+JAGH2yssEEAIAxYo4976EhI5rvYthhUYax8H5cCUfRuLDAA6dAKBtAjxM9mOaAkWzYQOU6sX4BpwrU45hZfsgokSPAku7HkIiTIeXGbYbN36zhMBgfxbRWEHKUAh0STw2p2DfyQAATasAYV3Pd4FDTMfaPxr92E9oFXcxPRjvdtTzJzUdmT1//uwP8vorSIXo1tJubVoud/YE06Iz7dLxtbauOZYRbU2WkM8ItaDc6llubgfz6js8woWowiKhBDxLoNQAgOms/xD3h7Nq45232HUyBAA8T6HrF4aqUmwQUlfVA0dGthO6J87L+chgZetlNlTH6noyw4KhBEooAZ7JrJNUXwNjzXQ0s0lhqeNCACBggQsPX5cKop5mL1l5DGGRZbh4HmDtGo85JUp6NlLWveK12/12KYB1IKLQ0w6OdUBBz38GMwDALymUlO+pKdHvgR1wH2ySb8FKNwYjQNpAWmkrb5fz63XOhmN5GYs7FNYHY82NUwYrA7oodp/Hrqcj2oaISh/EGspLP5mnRCLGPxrRxsOVXw+D4ZZ7pMVYkXX3t24jlJ00d+7cD92sD90dvq2dX6zi+eXFpHgiAIB7YEDuOdJLN+3mlARDcYbnEnsG/94N746HrUq/uT4eRrB9e/dDABn6vHt8pvHjoAwjZfeh/vGCb+k2tNGiRbSl8+fO1ck7eXlC+P6n/4H+TrIANs/hb4/jnXPz6pKEMniRkd+y1u+pXfhVwbd4Rc1YphKeTSXDo8I8e2L57Xf4Xmkl0F9nvTEKZBih5GcIp7tGNqoQACjdfA9FpXhjsnwM1aI8ROXIrCElBABKt0bCmoe3BHj6+E1vVC2kRFkEncbwOhzCmcuGnAcALMaeSOIy6eaQx5kkBDnnP4wQddbB8a5HvCxrpMHD5NNLvLzjt6zsYz6YAIBNN5QfSCLR83Bpnohx7u3XmmlsJm/z61euw+U9kQVc5jI+WGQi8Vy4Gf1+CR4yBfuOu/FjzXGPoC9YWfZbWlYdgsh9hOtQc7hOJu5fOT8eb/DE2XHDypUHWkEII868sC6hB4AHIWdihjkh4X1Miazf72t7bDKTHLqpCvOfxLev2VzWr6W9mMwJ2fYxpneYpk0FncL+nNXfDIa4IQJ0M2Y/ZQTfU9chXRtbq86F99bivvMlBAD8zMFgfEcEALjxQpSM5av4fn0Vh9wu1rtIbn8Q8qmiaCfXNnc+JaojBABKt0qGIgAgugeGAEDp1khY8/CWgPgbMXRTl+/wAICuUwK12fxG9ZX4n2cJQIBPwew1qzbesd7t0pYo325f91RuMAMAPP4FhGuwiLIDZBcau8HiIqXCOwB3IhO5WggAeFofToVbku3NCCPhaR5NBHbsMyiUJyaaZheEljjV1x+/S2L3X864jYOZ34jdx8crGYlov8oS9/G48LfffnunrPWflwOJ365pVQHRJO0jmtQHIU6f52Z8UKqvR9vz85XqwvR+YrI0cQsZEON1DAzhTfQ2xsqfnTevvuiYMnhAnAlQ5Or8Vv17gLS0rN2T0DTPrPBtN7KytIsMC2xWPD73EQAzyD5CnsgncSTvaVHt6KwXgff6/b8h+aZLs7BkW/r7UlLRWVPzAMZyTF/rIQDgfyYG15vFeCHKRrKxnexMu2sW4Rt0hsQj7tERtGOqKJVvCACUbn2EAEBofCnd6gpr3hEkEAIA/TiLQR6+GU8AkIfRvNRfGWXinShLTz1oXs9mN8Mb7gBAJm3hZVAsLvBs7WfkEyj+f1IIXcui5G/gP35guKYBNJjee8aBk2IyFCPukr/ZLhe6m7VpLSOzgHtNB2fXNqzi+yqqMg11jsel9hCU1V2jsE4+xt+eYgq9efQ+ez3ixXptpzwb7Pv0XBD9WRRbcS9FbPw8HaA5VMCLbFHfNKzZdXinyqT0fYzkeBPBYp9LnSlWvrNZB8jH4Dd4DgrAvdgL9zc3z/5HKUIyhKkQJaSBbmXA0/kRpfxaeOvMckNUqHMtEPK0QiPzY7HZesiVEJhxmQnAbT+9lMt903mIBKEdmN9d3IQB5MhbGRsBMAPvcpLIEADwIvvBXDbIO4h1nJuT1ScD7FttrBnTl0TnOSL1IPS92/pOCAAM5tXS/30LPQD6X+Zhi8NXAiEA0I9zH/Th+3KyclQvUzaYifayw+Hup6wsdcIhc5EH3OERxwX276VvoEIAdG6F1por4Zmw0Nbqz9h2XKI/hZKwEdax/4MV+lHKul4yE2UMRcTdaW24/R1W5KtxyTsz7+JXhFIqa1dmAQd405aINcbc9tdajlvb33zzHR5WcxH2ztdcKIJ8LVwH/ep/3LDG28XuA0C6Nd7c+EO3CrMwHR5jz44YUTGpvr5+u1cZJJPr9tBI92P4juSyV2BfpJFNoCkWa1yTrU+kfEM5/AzvTUW5//PabrY8ZFOnMYY0eJTHnHN+E5DpsXcBaEw0ez/w8pJUiIF4gBjhEApPxzfNqsQYfWVdUHDwvWWXYbyctyCXYtXgU1gNryt6vEn1yWVw8Csbv+9lv6c8AwrW6c3Ym3Oxtj9FjyfWJjpyoI61frx3Pv52Od57HvPK+U0OCgEAv7Mw+N4L+g5SsH6SVecggGgx9oaekjT3MHYriNzwjctPSxwCAINvjQxkj0IAYCClH7Y93CQQAgD9OOOlOHw3tlQj/pTeWHBh5akBCV0KFv3znFICbmypaca53GJWgDmAUJNOTdhvAXL99sMzUADAi8srJ2pK5DaR/KDwP4e43t8oauejbhgxhzkAwHOiX2dxzS+wIgexlCT56H0rwJzVnVB1JZS3r3nvH/LHK5GZTuEHNrH73YTRWYlE4x/dtp1MrjoBm/tWyLq674JN1sfjjZ5SZprba02u5h4AP7Rc2vOyK4iAAr08YxcgC8Nit/23lhN5Fsji50WKtpH9QEkkYg1tfvtgfe+GG9bsXlam5LKugKDwU6cQhkKOhL4UjkH1y209ZgBAYeRceGf8Cut7D8zVpXWJ1CJRPbkUqowcDi+eXxGN/ABnAjxg8sHg7Dlml17V/C0UhX1tAtEgUdklWPvjuXdCZh1xkPVltHdF7b6dt8qy2nDG4i5S/d94ZxrUyd34uaXzSxD2dISySw+Odz5rHV8xfTYrqXwsFSR1B9q/FH2fofdd9wihr1Ki/QJtIyMGYUY6JXoFgJdv6m7xOoBM76kkHWe7SY/ndp69livFHcTcB5FCb3wiyGtIUXxsbawjL7VnCAB4ncEdu3wIAOzY8xuObnBJIAQA+nE+SnH42lmwdesPJfVjY6l77Ya5saXqCFyg78Vl5YvZcjBtfcRYetwhie5X+0NEAwEAZFz/b8bF7DTLGLcqVP2xU+5Zq1xeaKlAHHD0iT72bH7zGR5xaC0r1hxBNRXrjPatoRIoZlzmIgs45tJzvLWRr371hVjrUIgcsjnYbgKkmSR0IazCrbJi0th9H27ieohCWnkym4bOuGCzF5hWcZyTkirrX2vrqvOxDy7P+50VggpCoICQPzOtG+ECCeSr9/6IiP1Qy82y8BH09XL0lVuqc0+xHiDee53/xmD2AEBIxmnwsDgHgNFUnAnPKiNSk2rrSYGnSPYcwMh6CVF/SJmypBQAAFzFz8R+vcJuz0Ged45UUjOsceNQrGcgT/G1+MbuLJqzDJfG5bA2X2wGvoMCAJD+8X/R7xkSr7teEJOcC/AE3ZCMj7F/RBXt+ANjXVuKXXN+3i/FHcTaD9FZLksBHAIAfmZxx30nBAB23LkNRzb4JBACAP04J6U6fPVc9Er1A7iUHGYdDg7eTSzaMckuFGBzsmYP5Ch/DBemnAswt2owys4fG+/0xCqebX9zS+XRjEZuR/sa6noHdW+BxeQZraxjhagvAwEA4DL5VfSJE3ftY5HbEnhOFORBd1oqm1qqfoDL4VrU15cWbZgAADLrMCdsg2v+T5xk5+X3lpbVsEwWMK57sqTrCluy/SLOIG/lfTBY8Om7UKvvwHw+q2na3xRF+SasqJOheHD3cJHysRV2QOSPb+Sp5YSPOHaffBBRokc1N8983a0MhOnwio6DL5Qp9m2BV4VY9mC+UFgi0TwHXhTeHg5mIAvBo2bvC8OiT3+EdcPTQRU8wnCKIkIgvPVYXFoSRuF5boPoC6/D7AEARv/pMErvg714HaN0K8KXThyb6CwgzEQ2mP+C3P8TyuvDsNY24gS4P2gAgFv++1IMwmJPyNkHxlJ/5cr6KzdU7tsbUTgXgx5GYT1/zN5uWCPvUYVeNIJ03DyqmXS/nKz+lsrIErwGyztRuSJem0jlODUCAwCAiqOvafTxSlaZWlw3m3z2Ylv1NHwxWgG2f0ln1AdCgX78U6HagoP27Xp803tkJO2uXox3mnUvO8b+G14YPw9qrr3UU6o7iLkPQo9CGCP4OqxLdDxgLhsCAF5mb8cvGwIAO/4chyMcPBIIAYB+nItSHr5SV3b9JsV+D4sILED58Xd5h3ZrzTooN/kuwIT9uYylJo5JEE+WPd2ynqwGmz7Nyy8ucwM0X1gt0+FPEW+tvh9tT8nWJXNVBUgxgZHIHbn8l7qoWCqi0NMOjnWgDm8PLqjXQ5nMY1MfLB4Ara3rvsxoz0z0BznM2Xfw71q4bZ/nbYTy0mILKHeAKGSTL7ZNkQVcX+ZQ5hOxOYvc1A/l/0RY8+D2TmvM5TGOf1ASmReLzXpcFJOv549n5bCWa7jAW70GEA6gkckgzhN6zYis7NgTvpTEQqu5/ywAfPwtbasnU8YQCtMnD5FXwfLl63ahSvcjkA0nRzQ/WyC3CZDbFjfyz5YBKHIp5g3W2rysDm+rETZexp4vCqfw4wHipZ9OZVvaVs0lGkV2CtIX+zyAoIQVACjT1L9DuX5UB1oEYQCvtJCRvbT6YWyiw3AO/Iiy1K0arX4kaADAdAYK0xK+sJLsRtM1j0CJ3h07+hYoyj/mstf7R6rXoz9HYF0KSW7ziXHZ22WqNn7M/K43+ftBAQAZd/+LoMjmectkwZPMd2hLGdUmmK38ZkXXDRmj03rz+3sp7yDZPm1qqZkM8OY2gKh931YjJDExNtHRZu67GwCA3ycAsnwbIMvZqPc4HvaRA20Nbp4PgOfeRbXe6+vm9yCExP7J8lzklWLkZRgnxrvhTBLVLvKixPp1vD+9uqJqr16VxjDGEwDOHYRv8E7ZUMyMN8u/8d+bAdrdpZV13uSlf0GGJOr5wrdUg9yXNuIaye8Pu6NfRoiUbiyin+PfLeCNuS2qau3Zfec4F6K14vQSfreGFbkZa98YyBkAo76Hjn+5T9bkc3z33sPdaE1ZhCUPaOqEAaD4h3+TtrPK0xlTfohOH2ZZuzx06COcfwBAtfYRtOsWUaYMu15IQm5y92YuF6ZFf4Xv6QnZcCXM1cc8XAr/fX3dqNQDslCrbLt8DB2s5lh4kc3E+TYO23EX8zo1lgDkR9m/8dufqMbaR0RSD3sZi/W7ZL2zGzpF1RH450Lh3FH2GjqxilV2rh7bAK6ugB49w0lXVSM8pE/G3I3NXzMgb6bkQ/QHxNBshRtZWrsl+Va+oLDUcW7Cjs31uTWibrLoR65EBQ9TP31yVXeAhYZFGkCZvLAAYGVg5wrI7LbiMJk5NpGSWiexKKZBWQMIQPuYwLkllJLLAB4U5Cq3mzMZLwH6cAP6gFRBhY/bxetmrVgXuAwAEG0+u7hWu7Zfaq0+VGUUF1TyJUs51/m33YzNbxkon/OwLvosqozlxXf7rdf8ntA1m5G3oBiOi8dn/TOINngdIgu4XjcjdyMO/mSnduCOv1dajTyMtc0J50wPe7CiXJnR0NDgeIAkkytPhqGvgPEafbgpFmvgbPI5grhsA6LY/SIAgDzOBRFpn5MczL+3td24n6qln4JMoHgZjyysgMfs4za/JE/ZNd5wLT9eGt4EU6H2F/CXQHA3wPov/E7w90QgBAfucPk8LRab4wm442upo6N3Kj51u+NiFMWsHYbD/HZ4M9zqVn4rV67cDakZH0J5PaVjRnbwIlHOj8cbfHlQuW1bVs4KACAt7IO4ZOnhTqIwgIzH1j2c1JErzirt+ryUAIDb8LTs+HLnEyMVdp5puW86I1UcyIAXgP7NCxAAeAveR+Pq4p153zOL95cQuM6dSwN4meofAKDQE052rjoBAJ5S82ayczAlPX9srEfPziF68r1QchsWGS/YrLpEp2suFnPdZgAo93cbT4+NyfIxlJXB24Ud4zrlsOEZ9TijvT+2G19uz0D5I2r0qWKyEmWAwYVQvH4mC7spkHGGEwMg+Tzsk6ftvmVCBcjFx88LAFDb1P0GlMd6KNu/dcXzowMa5LYqkjrTL18Hl1sPrQFPCFuQx9VjMzZ+hmF+l5WzjkvcGt3sAACncKnMQfVkZUXqpP0byVZr13SuFVZzBfbuaW7HYDr/PI3FDgDge4Vo0TXow7ecl4ZO1HtrFe041+/c8Tb42DtJzdWYv++7zQyGewuIobXL6kZ3LnUCVXJ7VAyW+lK23epQIQDgvIpKUqLUh69uPemtvl+0UZyyAhhIZQ0HCMbnD551YRNcWBvv/IMTmSB/76Xl5bVpGr0Pfdg7rx5G/g2CpikHxVPPCw/l1prf4e/nWH4rqQeAOGZfJ3QqsPDYLYhXWqr3RBJ3XJ4pCJ8s0pO4PpZkgdlUWmB9Zmw+PADgpRHcI3IPx6WqJEzoorhxt6nwxFZnsgms85Pmzp3rmDUjKzEo9OfgpgDGa5PVlxCEAignJRKzn7RKVhK7v40w5dREomGDl5kQcS5A1kvisTmeQ1d4u14AAD1tHq1Yj3EfUbDeQR6K9Hizs+nxRGPi3iKtK1bPBnL+e/xuDadw5UnAuQhQD7g7KEjF2JNA6O+rLCd3uAFvzH0ShRMATHk1GlF5BgJHK1B7e/vO3T3aTfns/7pFxHUdXubdbVkrAMBdr5Hiby7isTjZ63ZrGEBOgcmwtb/UQnYuCQBghIbhW0m+wC+8OCfuoor2+xrW+ZydxQj9W4R+XyKLJc/KxRzOhrI3j4134OIfHAAgs96bFRkR6SHvw7ABADKZJCzn/zZK1FNrE1153zkZAKDzVlDyTVgaF/ngZ7Hl8JFy/0gyFTjtOfEYyEc0QibVNXVsNL9vtF31E6xlrozyLBs+Hig5lC6qa+74rd2dzI1V3K7xja2VxwLE9EmOi5oNr4+15aTjxzKFttQAQIT1TlKV6JkA5he4BloyQuFhRhjE6aJwKTu5vZisOUHVGLzB6J4+JpcD7+/BCzXhxgtVBgCgDpzPAnLwwgO7IBwpsz/gvUuvMnvH+hsLeQ0JhU5x4hKTAQAAW8uxhla6Bp9Mcxeh2pyD412PeOl3QGN/CSDdTIB0m5zaDj0AnCTk7fdh7QHARbUxWX0iPnbckp/n2qy7LlJ6FWLb88izzOK1Y8R3g4hKDwwXbbtFr9wsB7ceADnWa0K/m39Iw8WUklNlYIW5rNMh6dejwM04vZQpyENfEgBgFUgQCedU4Onc+p4iWeJF4xTnpHd2g+fW2t40fRSH44GmepGnmjbCcs+zQbh+ZIqwLK2fMHbfJ1GihHPBNxmfMATAJnxj+fKVtVRRAPSRfKBPlx4HDckfIeP/aW5u2Jz1hshY2ydDPogzZ98SpFp05FHITs6yZet2Ki/v6I7FYl2uJ0xQUMRBYAyB3I0Uj7NlxIY8FEQjZc0o9wszGaP+KoNroEJi8CJoL6ZvxbwrAgAyMfaPWsMAspdIKMwHQ/FKIE3gyvyLZXBZAGSktbq7M6WvQ3luF7ngbhSGqDlJqK/fgXkAWDIiZHsQAgCGJIz5rb6HE05azgCh54RQeTYsoc9B+T/Kq9JmanOroqnTD57X9bBolbyYrJytasqK/HSF+WEjTqsrN/cC70nOo1HV0XHS/gsJPAv6ns0t1WfBwnCVW6uirA98v1h5LqxliwEA3BB1upUPD4XQoqlpovCFjcsr4QGhtHHeBfEAACAASURBVGGe9fsq5rw6F1qQaUDP8EHz5Rih6rlmkmbRWHWLLLhx4NV1uP91xN7WmDrZSYHNyiIouen3RkoW1sVSUmJh3qZk/9yJnw4tMMIVTFjhes8owJdBdhcUu0azzWEsz0W01GQ7l3YhAEAIjIL0bNTzBcu3hBvpPoFOAoyQ4TcpkObo+Wyu1wgzqLlc4kXtfrnz7yAhH0aIOssJgBgIAABnKU/tPNHYb5yvhu1i3h/6/YXSz4xh5J7NNb0d0/srK5wnYZsKD3sAILOBOXsz3zjWx/ZQ5IXtDigjJo3Csqn9McLUDWqUdhI1sjP2zSS8ylMJ7i/60Lr5AAwEAMDHu7G16lxYIhcX9JuRbfDi/q1WkbraGlPEgQPWUcXj4S7iMbN2h0sxnAJ+N4HoPTMAYJCsBZs2jbfJlbJoWfcGgQeKlNHd7xhFOendjEuk6KIPRSjOgthvwt6PKNqxsCC/Zh2fkPHeRziGhHNB6n3gJOeWZDuUWY1bLTiBWfaxnTeZC7+5LX1OcFhjLyFe1M7ixbrwbfkZMilc49TXoH/HnFyPgyOfu4OffpzAk5Ik0ZR7IhHlX6qqfQXjGA8X9OP1OFjBeIzDk1web27kvAYFYSBB911WnwgAMFs+zWEAJrd5xBsb7u2lAgB4f/WY7taq6RpR/kt4ZhiWww3lhM0dk0jBCmeynnsSYAgAWMVVai/EzW1VR2macpfVYod9cV9dPHWS1WItSxto7TdX5rBWbsTauYtG1Nc0lUQjNMLjkRuxoMZJzuBHR9COqSLPEu4tqfTWPIq92gcE6+SvfWEjbpcaQh6T2OvN2fIYazoLpJnr4B6H8I4CCWJ+utnsvQr6zJ0Yz5MkouohaFSlX9GoMgN3jOkiazLP1CTyMsi26RcA2JSsmYM+IdOGxYik713jDshj5VWmPqFESDrTzyn42s1EkdHCOyA8w1hZ6gQnDoNASQAFE8it62DhhFcDu4dF2L8iaVal0jKAVawBxevE64i11sZS85w8YB3kBlCLPAir9DqNMj1NqdP8ooijAisBAEBUSg0uGiOc4a8Ko0tZBCF+WFOMKrOxzsAHxW6xhuRuSlZNh4Pe6rxQ4Ew9+OcN1HUj1uPTfA/yP+vyU6LYh2QKJ28Vhgq4IBQv+C4Z/cb/YYVnHj532J+/HqGk2rJ7mp8lZgJY6/zhHSFfjGhvYx8jVS65SAR86N8fbhQgIJ/OjJ2pkW+gf7PQyWkiDwU3bQ8EAGAee0gC6PYrH0C5Uh++2S5yYpnutCKIcdY/CM+UkdQUmUtW0Aggz0IAUubvj413vWEnwoECAOwyKPR9eEwINGJQcRDsJBnLS9j0/8AH5BTz7zKX0ACWlOsq8tO3lcYtn3dGlCaOh5+keysmLFhQj1zdwTx+sw6IUggW4zrf2rr2q4yoT2BN5DJJGECEmMVerGizB2PNjVO8KoySdHi28fMy6UuAiQsQJrLYbsY4rwH2+ApcZ3bzO7OcwE+hLOE1ft9ve9b3QCp4AGCPgou59/o5iEEWNTc3wjV34JR/3m8RAMD/nrV8msMAsuSlZpf5YgEAc3iV3fePK2KRdPUp0Ph5nOmR6GKftcd0VsGqfBfW2DR+CSzXtKPdkoxl59CNB4Csz3ayyNYfegAQIgtBlCnE+npEBqO+UJPCHWd40LFLakd3LpHF1XIvPIRR8Rhhq8v1VsrUkxB2UBCOZd4j5lZllnvZt0CUSQh1vIYsGsfWxjoQntT3iHgCeFmi9J5u5y6sk9e9WXUZ1KHzCpQTG54BPwCAPISTn2nkjkqSWiCLrc4QtdVDgbxS7P7urEiXCgDgFlkALAtrY53rRIq83ve2GoBJ5A953yB9+pw9Q2Ryy3g2XVvGOi62u3Nvaq2cDV339wXAGWEFhKLmNWW3f/S2FXZBbTNi0i0E4HxNbdlComZwTFaXbs2mpMkpJMHgi6i5DO3+2LpO7dLP8vEIdaPsQA2SyZvAjbDAToYvtlbPA4J3lRW44uAjUspOtwsxk/KWufj+cFlufrP6/6G7FxcYBRz0rRAA8H7Lsntj2HsA5C4kNkieE7FfIHEwuhWHrCeVqQY3rJwDBQBweeECMRpY5u1YPDkSL2/LUiceuQ6xbr/sITWn4VvL42xzllR8gNqAtMa81RlsacS9I6UXUFrjQCtJXD6vWZxPnn2ENTVOxo7vZ6TLl7fvQyOMZ66AJbbvcco6IMxj7yEcgruxb9vWMw6OU/AAYVDayb4Sy7bQei6K3YdsfBElSjgX3gWD/vFg0Hdkw85KDW7wByIV34MYx145STL2USQSmdTUNDsvhlU0VzzDBCE91+CQ55YqsweB7dRiXyAumP4Brvb/I3O197M2/LzT2rryOOzZtX6AjAzg8xcMHNkjGh3j/vz0z+s7MgAgT2FBNgCtLHWNbgklDN/APhK0YgEANwqxdUwZBQK8Egon7jsIl/Fc3DjGw1n3z3fiAJDJyQ0AIOtzCAA4r76NbdWHUY3yNKAHFZS2IT10AAAcLaDZtmxCHy9FJolFohH0EV/2gU5OVnVrPVleDXMoAb4HBWTHknBDW4Ai71zTQytqrsTdYmGeldNGtl4BgIwLNL6BZEZ+29zqTy4HGTS8muSZpHJzIblPuQmHLAUA4MYSm+07LODnwA8EvD4ZCzq/LcGjAx59UIC7uOu0YHnrruMFckNBWy4Ka0WcSDrNyB1W133Resq+a7t/XGT/MvdBtJb5GNC+LYG4dZ3iW1vogeyQDtsOAED7d0KBn+Emq4DIg1lPzUpZY12sUxjiac4wY1n3njggEP5xMveeQB1mENs2nXoIADifLV5KhABARlrGx7wwFR//mbuzKIp2MpDBp+yE658FlL2NVi6Uoa2iNgcSAOD9MT4CNVfjY4FUJ7TMzaIz0F1yF1HUC+uau/U87sJ0QEWmGHLTF6cyFgDgM6ZETkw0zS7IBe5Uj9PvYtd8kgZDexOUI+EB6lSnoXSnv0kU7TScxsdC5nDbFLuTOynT+XLIbRYhIeKGDRuAkv/r6xpRT8aH5Xh83A9D27s49VffY7iYMa3iuHnz6j8xlxfni2f+iAC55VrAuQAZ3KnQ3hlu4uONUIJ2TgaZn7KTsFvhxv5DL5ZsA0hQgIKTaXmHoEkA6NsncDP/E75By+A9er+bPrqRdxBlksk1YxDvyZXPI90AGRl3WJAMsV9hbT/jRVZB9NeuDhkAoH+jMvH03CoD6+qVsK60wbr4T7PVslgAABex+Zjj67iykvUA+MsyUlYRrb4Ce5cT871U2dEx1RojzfuXU9Z1LgXWMDbWeXMey76N1VMmEzcAgKjPvL4QACiUakYmo/XwP8p+CH+Xb0rC/2wv31KrI5QuWC/Px6V9iZu9IiP2M3u1WOv5+1JS0VlT8wC+ocdYfrsAXEm2nk/GN17IdyBU6kWeAqjAE9t3HodH9ugi5DMroWd2LF4BAGF2BL0yZ8u9VbY2ngS3AkjAuSIGEoIGALxmG8mlQyX08LwxCVKnZn8XAkke12+2LhGQZQdK2VjtbcNDrPMl5e7wMfcAEg6BWzzn3tg1144JzBXtZxkAwD2IWbRjklPoSLZOGYiFvSZdd0IQD0YyGMzqx8ZS97r5/uT2nABAwkqXphgNAQAv0nUuGwIAJhm9nKwc1cuUDbCyjRKIThofZy1rZAioOhVudtNx2HPmb1j8+hQwTtLCc6jiN55G7PqDm1N/cYMUm9sZaAAg25dMbGATDo5ZuNCMys93CnIzxN1hvH9FjN+tZGTHbbX1ZLt5HCKkX3eBVMg5iCPr9/hm3jdrbD6PbY4o0aOam2fqoEWQj8glXq/fZZw7V0jb2tZA6WYn4KUT9bRsOEjcKGTGOOy9G+wAAJ5eLhLpnYi2T0Q9cCsle7sFgwQyFLLZGwr36vVW1njsn7O8xr/LOBcyFumrR4/a67wJEyakZfNryHr1QrjqXJ4/zuI9RLgso1Etx/Dfq/RoUVX912BS+GVy0YGMtJLAN+A4zMveWH9fxHyBsZ51Y++8i+/CY3CJvAX66XODdTx2AICJAO1zjO0FjPE4q5XJTunNsFzfqsd7CpRxqyu4OQSgL9xAfsHKukqbrf3mmG0eBkAi5JSxzannrHPIL9CwRN+IC2haYdqy2kTnf/AyxfR5hwcAgjwAzHUZXA5LoUzDdV2s8EktmD5Ac4OAjV6d3wXyOMj4JouAJl5OxAHk5K6crV+sMLM/l7HURKurslAZd+FabhkLN+ogDpkegXPxfdy3XgF492y5xlZluTLy7lQe0wBmM23kLwdn93fZ8oFycwHO0d/keUM68RYIskG5CaEUy1cHaYRkjHZLHt8oZLyiZ+XLXu7FKby7Orh+y89kniXCSNdqKSMEpeQAmv26t7YvBKhg/bcLoZGNwSm1p+g9EQBgFzpkN39ePHvkwAe5CSE8SOfs7PFi7osQQIKLo9m7Lm+PDkAaQOdvhDdgslTHh596BzUA4GdA4TuhBIqVgDVveikBgKVL762oGfnJA9iIFquKOM5d7xvt+S6UK4BL9Gh89PcrQuk2RGWTdUAEAODC9yYsoF/Gxx5Edd4fbgkGWvwOlMTHAAzdq6plD1st/+ZaRTwEUHbaErFGz2EiwpAGXQSc0Iq79ZfPicfrP7KOimcwoLQCbL/58XoZ8GBpvLmBx5sOGImd91kI38g72DMXaZHbrTlVnr5duIskIfUgabs7W4ed0punjBtpTi8doXT8ftQokn7pzcpjVBa5hpP7ZUmczBd47uaqMroe++VLPLYU3A+XkprUSg6k6nwskZr5WLy/MOI42d2V21OnZ5W3PIIqWJTQ11/TkR3X8nd10CFd/SP87UL+rg4SKOkTsrHVxfQ5BAB87C0jBLAFrrsL7Vx3bTwArkbY3E+8tOzHmiayqqNNV4oPFD+eUYmHpmTPHam77+vLyE4d0WoBQS67G4DBbLd53z3JwwMAIPOGsHM/d+qL9TuTOZttiRaD9gDAEXaWV8OL2BqdnwklO3bhvLogvbOTnTisRKzQ24QALAbwBgDG3WN8H6tmgCBwHL6/X8c3FNxG7J8Rlppkx94vqj1jhYeRgxyf2xoO6bDFAICYS8NpRMK1bICRibGJjjbz+3z/9ygKSC37+ENE56FTm3lnb0v1f+Eu+5/mv8nCgP18s2R98WNEDUkAvcxsWDaUwBCUQAEAgNQ4Cqk4NharzyMpCmpoIJT7A7do530A9TajiJnXdlWZdjKU5UnQPA7xq3Q79FXKXi/0APA4cO7GjovFc7jgPqiQyF2jRn3lH3aWdmv1wth9xp4dMaJiUn19fZ5HiVPXhJwLppd0cIKzNhPGXdl4/ugo1PrxOOSEjL0o/9eyKDth7ty5Hzq1Hf4+eCVg5wHAe53HXC6wtjopvXaM10b+b8J5UL7HeVWsFjw3qbL4OiRUO91KHrspWR3H/lsqYijvu2yKUzD57bOTLHi7bjgPculpPbp+B7nKbMm2AmqIgy/4Pp7nJgRQpsC4sfpauysOv7O3ZslCB1D3EihQP5WJRGTpc+IPyHq/FNTJ46MJuy6iqO0HNneDRNib1VGqEHgAAESKEPax1HLpdqmI0nfacSIFCQC44RwQjUOSInI9AFJ4JeY/Qnd3Qj7GGTsR6VRfcCsnczmxCz1znUbT+P4WKrt++uLnHZEC7jQXQgCAkJvHxjt4uJjnJ8sZY35RtO7yQssyhWUknm47IawT4XbKiNQkq8dwCAC4laq7cqEHgDs5haWGkQTa2m7cT9WQAoaS3fmwZfHpQYkkmVw9GyfQCrRnpKIJ+MEHGkoy+zuUgHvwLydv4+zhuYcrD7KsAyJwwr57nOCRvIk21hONPDByZPkTXpV0a/0667w1dh+ke36IEkWcC0WI+29Mi5yUSMzSU6+Fz9CVgBMAYLmkFCg7bpTejcnyMZRFfwt1ZYKRuxt7hZC/QX/5maJ1vpJldxcpc9zywLQoT7t0PMKsduVuwganCn2dEe3qkbRzucxyzLPc9Kh0Ed6dhrZ3y76L/34HF4C1rDK1WEY866fPbmQRAgB6eNwmyP/6Gppa7Yawi+8uP+7Csl3p15oFYGYa1i0IZWlV3yEij9vlZURuxnZxxvo7khSJeeNhbDtA2j8hVd1aVWX3HzK/E55l/h4vHAAYzwRGInfAM2ekSQYfIM/bUVl+Iz+98BqWESQAgG+Dr/4LlTIi9gAQK5A81aA2g6cZ9CMzjSlfhlfVWnPoroz8NMj946ev2Xd46CvZVvlNjUR46MKJ+OZ/PT/0Q/cUm16X6EC2ncJHAky64uIQ1bexpYanJc8j40a5B+HWz4mbc56NBV48vDIAtCRK5xKW7vAlEy1yIACYVfgWInQw8zAxgBMCAL4kLH0pBACClWdY2w4ggf4GAKDgHgIueJDA0D4SGJ9ytLrXp9P08fnzZ8NiYjxesw7YWcx1t3lKPkQc6Z9wRtwFY/lD4El4K2hXeFHsPtruRhjCrESi8Y9eRCXhXHgOR9ynegy7C1Z+Y9z01opyuqChoUHPQR0+oQRCCex4EhBb2ngICH0S34FOtyPG9wJu8tpzmkLeZWnyzNh5ne/6sVwHqcD4BQDM4SG5+7ogLMYsmwJrvgtruRFvLGDytxM6vM0YZU9QjdwwIpJ62C2wwqv0AgDkcWT0KS2eSApFwxApyHbkh0MNAOgPjxouV+zNVEShp1lT8Yn3j5wY0u3+FpXjSr66rWIvhdLDKVFGQYs+FHeWMejdVw0AWP549QDg8f92mRecxuFWsZa4zTtV7/l37h2EIY07JNH9qvllt/1002AYAgCNw42gwjKhBIaTBAotzv7yzruV2YoVK3ZNq8qjuCTWun2n787hzb3ea9YBnrce3gkGgVnmwWGzDWn9YgpL3+OX1K2lZe2elKYR2qCAIJMdiqqrQdJURljFTFEMvih2H4fkpYnYnEVeZCbiXOCZELSoNkFR6Q9wsees/DkyPnPdGcUfYAH7aTw+52kv7YZlQwmEEhh6EhAqLD4tpUGMfjAAAHwcWeJJy/dRmL5XBBjYMX3n1Ymc4ZveqLm8IJ2fC2HqHjKctJOSZW68LLwAAOJ1UTwZmFcFZ6gBAGLiRBeT6aOIyJNKGEIT0H7mnlbdKjmbMuUU3GVk6Y5djcQzAODAGeDUqNt1JwpRcarbz++y8bvtp5s2QwAgBADcrJNhXSabUg6x6FOwKU/CktkfH7crvCpeQ0mILW2rJ8PNFjlQObEWHkbWx+ONBfFsQY4JsfZ3AY7j6eBsnuLd671mHRCVzxDf/QgkfDwFnK+nJdnejHRMLWaLu12oBcIkzgQqnMdYjXm5G/MCEMHbYw1r0AENppyaSDQgk+GG6Btv/+twomn1qB+53vWP5FZcIu9T1fL77cgKvfUiLB1KIJTAYJdACACIZ0jCHyCOu05WzlY1BSFufbniRdkw7NYCWNcRtkZ/h2/yYaL0iU7riKdyxpl+AVLqtUpT6nngAAgBgD6JewoBEGQtcJo7v7/3FwBghEmVXYs1fYyftalzEKCzMD5EsmMdrABAjpfF76S4fC8EAFwKqshioQdAkQLc0V8Xu4z7U7yGiqwGAgAQMt3rbpL0EZwNtwXlXu816wCUY9qabL8Hl6ap5vnDherhjm27nLRw4Ynoo/dHyC1go9ALPRd8kjOaORdyBIVK5JJE0+xnvI8kfCOUQCiBHVUCIQAgntkMcRk/FybmlBaevhdkaiBzW9n3N2GaNldZA0Qt63wWaTofqGwcYMBenhQuKFoofxXimi8QgQChB0A/cADsYACAG5JV4Q7i3BWEPk+JdotGtAdAjnwT1uYhIQBgSCAEAPrnRA0BgP6R85BtReICvjka0cY3NTV9PGQHZtPxQtZ5tiQemyNlOA5CBhI5+4pzd+qPPOuAONNBS9uquUSjsNbnkRR24itdDwt8LhWaU7vZ31euXLlbb5rykIcD896xTUe4Fml21CfQh3363mGfMSVyolfFnYcfsIh64Beqy58tlqDQ7ZjDcqEEQgkMPQmEAIB8zja3VM8HEHxdHnkZY/eB/f2krIL98oqKb6TVyGMAsvcwgQKec82LemEQqdVM1wibBevpdwAK7OK0wnhYgIKMO7WJVIH3mhcAoFQcAEIyNpssGEMtBMBLykCnufTze5AhAFj/Z2mEXGWfhln32vwE6/NVcFM8hTvT01Sjz9fN78jxMvkJ6ymQowtODTt5ScgZ/1qTTk3YbwH5PPuuH7d5P/MkeycMAQhSmmEIQLDS3AFru2Hlyn2VNM/7SfY0KV4fA0ufmEjM8ZW2ZbCLCV4P83CpMV0QSg8AiOWsI6Ge49yd5CvOOiBXppPJtSCwUTeg3lGWup/T1PLJXt3iuTs/eAWW5AEKYPWPRCKTmppmbxT1Xxy7zy06SiIRa2hzGnP4eyiBUAKhBLxKIAQA5BLjqfB6I8qjuEZ+Lafcg7wLjsyT6po69O/4xtaqc8FmvjgHEnACVUJ+JFLAvc6NtTxXpEik8gSVKfVQuCbg9y8I6xSk8eTlvAAApcoCII6RFzPq630WWNTdpIT0MlanefESAiACOHgWIqui6dSm39+DAgBeaKk4QKERMPT3rX29T0ZKwb8jTPYqqtLbzYq+rM+BAACoHKlEz6qNpa7xIxshu78gk4MoXSAGfTdAP8+hmL762VIzGUDKbXlpbX2mic1L7dvXGdt0pn6JU/2MtT/eCT0A+kPKQ7gNCWlaWqGkKRZrXDOEhybtegEAwNhikL5dUMqxcq6F7du7H8JX/Lt57fiMc7frqyzrAD4GZ2FOhQcIOAouBRhxsSVmn7tUXj161F7nTZgwIe1GPsuXr6ylinIflP+9zeVR963x5sYf2mUQaE2u+h2OuXPy3yNXg4vgJ27aDsuEEgglEErAiwRCAMBeWgJ2f8Qzs/PHxjuvEoUJQFl4u0zVxo+Z3/Wml3nwWlbPIJCsPAaEbMtxRn3dcqZuo0Q9tTbRxUHt3ONFKQYnwVcRtf0E6u7zSCvSCmtkPahGWAXND7djTEiuyDs+9ACAqiMA2t9rTvkmY3z3OuduygcFAEhIMHla1ksQYvIbLxk+Xl5Bdu1N18AjkuRIoL1yAPCxA0iRrhMn2UjI/RbXxTvy7r0vCvg8sG43l0U7xh/YREruEby5peYQkCUgYxbpy5jlAwDge21zsmY96jneIpsQAHBaLOHvw0sCYpfxHVfxKojHZ2w+AIDlpZ51yDmJg7E5T8FlLPBwC1nWARzEbVCmY6Jx4p294Mr5MA6pAyz94xadmxjrWZBIJLbZyQiW/zq4a94C9PYb+XWQf8NqMQUyft7h/dmA11egTAfcPbn3yX1aRLtj/ty5L5d6bsL6QwmEEhh+EggBAPs5h8I6DefGOnzTq7IlcbnWXfy7dqo5gKnkIZwPyPRiPG6UFH45f7Gt+ttwf5uC7/3hOHMOxp++EKFkrjWtm9OKfKm1+lCV0fU4L75kLiuyknsBADLgxgPo2zGW8/CGsYnUGU79Ev0u8qjgFmU7j4mhBgBA6dpD08hjkFvfHUAnwTNAIz9ygzfG0YxGbsc6xPWCvYO6twCceUYr61hxyFzyobnOIAAAHnqiba/GurYYa2AJr9yeOn3/hcQTL5JIqfUDALjNrGGVsWROMAY2qy7RmZdmWdJXpEUl9fAC8BwOyvuCOudivFczSlMg6vw7/n1PYezBXdKp9j0XkJS5v172qN1aEo7ZeCEEAPxswvCdHVcCQsZ2Qh4HCdxkvyRw3OLd0dFzCi4E03A4fwdcc7vjw53LjYpLwOdcycMHYRXSxa32m27Oz6wUWJr7DwCYjwPsuvxc9P7i3J3GLcw6wNizI0ZUTJLFxYMbYSpVyI2ou8C1EvP1Hubr1wrpbbPOFQcPVC3yCxwoTbDgV1ouTL1EoecmmhvzGf4FA0gmk5U9PTUVCxbU52LSnMYZ/h5KIJRAKAG/EggBAHvJvdJCRvbSaljk6OF9Jdn70Yh6rJqOHGvmCMAl37WiILRIMvbfdYnUz73MpUxRLxYA4H2QuOv79nCAKz2srew3FmLDjykjE0GsKAy3HGoAAJeb2NrM/lzGUhPHJIitEcE694YltxrGGRrPv1eQ1xSFHAtr/PvmvwcBAHCgpkfhYbHUFBbr3wW/IEwGHfYDAOj7i7LGulgnMli5fyC/MwHKICSzL0sH5CqUnxT8YOxWZNiABye67uF5M0kqt7Oa+/DKeMv8PQ4QcbIVTBEBAGjwM2SUOnFsotM1ibMIuMy0HwIAHuYvLDoMJNCyYs0RVFPvxSfui9nh8tzplETGxeOz/ulFBMnkmjEaURfjMzHZnjwlr9ZPgRCfHW9qXGPnIu6lH3ZlzQAAxtlv4Q5iOZcmzl2cdYC8p0W1o2FRl7pnIkPCWURDfBulZSIZ6rmXKVB3RjfjQEJsKN0T/72TpCwPIVgab244rz/mNaj1EdYTSiCUwPCQQAgAOM9zgSKcsVprlB4Py+AP+2pwr+QJlSJGXq2IahMPaOp817lXRgmxwsez6xRaN71aFzetqBlr9XAwWmWtiMWe50UZeml5eW2aRhEaR/ND4zLeFDKr8lAEAITKF18zlFwGJfISt3PLyyEEZSpkVmCUwD1E6IkRBAAgXCfoixvuBevYeFaL7rRS4FkJQ5BwjWbfF5Mp6h42f2VlqROsng8ymcral8lPl7mV14OveNz74IARG5voavcyf0IiRRuPEFG4hJFG0b0HCQcdtmnVyKyVH2qT6XcIAHiZwLDsji+BZHLdHhrpfszsum3One5GAi0tLSOJUvErfCR/ZLUCu3lf/8C4tBS7qc+uTL51nHXAJWk6LNQgfCntI5Kzfp0gwYdb+M06wNMCtrWtvhB9WuRnHvskyLpwOVzU3Nz421D5L+26CmsPJRBKwJ8EQgDAWW4iRRjnw0M4uL5mcfW+FBZ8nBvOj1C55mn8cBbWjk6dB4o/V5wzSeMglAAAIABJREFUYqZ2w0PhwKbu18w98QoAZOKI16KOGXkjckg3aB39xtbK0YREbsd5WGf+zY1FV8jKzpijnL2O1W7GvJAA8npkVl/cdLqgzF1YG+/8gxvwRAaaYN39O0LZlIPiqYKQwiAAAKESqgvIG/CT8Z4BjxadJpKvHaAgAwD0XjB250glNWPfGOmym7eN7WRn2l1zE8rkxcFzTgYzkae1DiloQMin6PNct6EAcvBGDvTJeTLcgYPG+zVXop8LJSlE/QAAb4H0cVxdvNOTMdT5K1j6EiEJYOllvEO0IHEZvwBx24udBsjTrhGavgOK3redyjr8vhUBcdPnNTdyEpCSPRjr/YBzpxgN9B8AwJXrZNtqEJNQ6we5qHALkaCKzToAosQj8S1ttXICOE0Kxgiknz5OifLjWGz2K07lw99DCYQSCCUwUBIIAQBnyYsu5VBeVbiuw2aAoDF+ijooFdZWZK7d3NqHWu+oJKkF+8fJR7Le6TwCrdXzcF+4Ko8x3HjhJriGz7IqmX6UYrkS6txPY4xV9Tj2r7S6kxtXD3Z7ZUdqpl1MuQgAcGMF9jNWmay9AgC8nheXV07UlAh3Vc8PJ9StueS2KpI6025+AZocizvEShELP9bcVSCvO1/U3yAAAF6vhDRvK3fBh/fHXU67ZmOyfAzRotyj9Vuysn4BgMx+e6KcsZljEqn3RPWj/TrKyrjnxEF5v7v0xOApQIHGXV3oCcrTHtLryknHL2XhHMb3onI2oZHfQwHd2dy+XZrObDmRB0Jmv/wFbqmnysb891by5S5SvQwfo1Mlyj+vxjMAkOnzuchs4hjG6rQu+vv3EADob4lb2mtvb9+5p6ensz9j3P0MWeQyjnpujsca6+3q0y3/tGI9DtsjrOWwcVI4nB+Ehf32qJJ+WtO0t9Ppip2iUXYULhD/id+/lR8Pr9fwKCW9U0spLwsA0K8pD6FYX46PU97h5Tfcwm5egsg6sGHDhuiWLe/OBVHThbit7C+Yq8x3WXfvQ1gAuUWNsmtC0j4/OzB8J5RAKIH+lkAIALiTOCfyAgNbizmO2HKxvw+WwZPcWHaz70lTraEAvzvgHwDJ7N4IUzeoUdqpKz5MORThZ8fgrJkuUqrx3jtRlp560LyezdaR+VWKeQ513GFWCYAG3TUaf0e8OFujMvUJJULSSA/3FY0qUwCQzEQfRouUETdKPO+/1BXcsMb+CXcHnZAuQrUlB8e7HsmO2e9YRavBDwCg972l+iwokcJwwqzc4Fb+x9z8qpGdoTtOwqvNGNv+QrkR9lxES00+eB75RNTXoAAAeQw5vBgIWVEeYb+2hqrong+k8nuEKRdhXo5zCoG1S+tn5wHQN26ujJMHIop2k0bZs5pKohEaGQcZNmJhjpOsO1feA06WdH1/UvIg9iLIGdPPZNc9AJuTgODNFQJexgZ2BL1eTlaO6mXKBuyrUdY51nUKSu/CvytoRH0tN2ZGZ0OnONosc5R5E//NswmYQShbAEC4fox+c++kTQA639L7ROnryoiOX9bWk+2idThY/hYCAAM4E1D2DsWCWY0PwlmJRENeSpoB7JawaRDA/QBuLmuxYSqyBfghle6tmGBHyiZJH4c0PORXIPf7g0yR58rlG1vevRIb6yyLYtmJw70+Hm/0xTjqJNfly9ftQpXuR9DmIca+Jh9ElOhRzc0zX3d6N4jfJXJOIe3iabHYnPuDaCNbR5BZB3S50Z7v4tDaL7c+MMFE0/4ycmTlKzJiwSDHE9YVSiCUQCiBICUQAgDupGnDqs2V4LRCaAJEdrDYentkbsLeasmV3qpQ9ccHx7qE6YuLUYo5kRruClcUFxZn9BN3wk2EqN8fG+96w2mcG1sK0+oJ37GEBRQzVmv9fgEA3QOitfoyjPcCJ2XYSQ5u5RYUAMDJJbtqqm+Eovd9ad8Y286Z7TO/l4HQeieJ0s0JlB+EQguS5LxHqoyKAQAGwkNajRoKSJpdyc8jf4ARS1+zHGDMLBuLupums2UeZBUdM8Y2kE+dXrIDj5zeNdYK2wId5GwAFEgTSnY3vWMLAPByEu+P/GYZGxJhASEA4Ga1lKBMa+vK47BpED9Gd7PLv16Cpn1VidzxBwC953lvcyl9cLJ/hI/4uERizquiSleuXLlbb5oivyk90PT7VmBlMxOJRs78aftw1ndGynSG0AwizBXzpaNG7fmA27zzTm1Yfx94AEAgZ/2LxVyFW3gZLwAAUdaBfvV48NLfsGwogVACoQT6UwIhAOBe2lDWr8f5PL/gDUZeRkq28W6Jyazvb2qtmsGIcq3VXdh9z3Sl+kOkEWyySyNYrFL8YrLmBFXTvSDy2OFd91N3f6e3koqOBW6UIF6vK0WUXx/grTk23pHz1ix2rOYx+QUAjGuNDgKAwZ9eBUVspGtZmQtyuRGynlSmGpzkFhQAwJuXxdC7HoMp3KGbVdYyErnDLAPIRsiEz+uXAAA8r/0fINKVnvaKEVZzO6tIzXOSn3VsbAOJvvhG1a+xbn/qG/wy2l82gqbOc+ItyLZfDHjEMxzAK+EU7pVA1OhTXgEAafiKSTh+MhO4XjcBFgwBgACF6baq1tb2KdyajvJ6/Itd/nW3dZa6nMhlHEp5NxC0WVDm83KFZvsiIprDaJfEY3PwsXD3tLSs/DZRIrUK6bmxlG7/2d4gZd2uaVXhoEWtMTfsNYVUHBuL1eelk3HXe++lli1bt1O0rHuDIDbMMdzCa2v9mXXAa9/C8qEEQgmEEhhoCYQAgPsZyORjvwdv5Fkg7RjF3dbO43c7Sc3V0Bi/78VabLgEkxXgDLjELqac9yMIpThD7PYfuBf9xLVCayhAz+G28VMQiT3tVibZci+sJLsp6Wp4RJpTMebXgnvMs8qI1KSsS3IQY822UAwAkK1Dj89mNVegn6dhfrkV2+XD3obcLqyNda5zE14SJACg3w+hAG9+o/pS3OF/6rrfhrv40wqY6w+Odz6rr73Wqq9izXAD2z7ZgdvxZsgAAITZnMD5BagWvQH1HOlomWfsH7DgX4R+gBXfWwo/8wRl2lyMPrvP7qXLgb5KqDbPz7rPyO1IhP245KLK5yeQZHNw9ADg7Tp5/HCvJ4ReAHAUexu5XNwlLxYCACUXcX4DsPx/F2j2vdhsu+R+cci/3s9dlDYnchnHgbwYRIDIX1v4IMRhHj5A/EOUfXrwiWmA+/4tg2VM1n60td24n6qln8L86G5B2MgvMK3iuHnz6oUxZaUYR2ty9TrUa0qfZKR3cQq38NoXa9YBTtCHD/L7uIz8OhFrvM5rfWH5UAKhBEIJ7EgSCAEA97OZUX5B0JuniG6lTD2pNtH1pPua5CW51VXprj4NJt+TcUZzAjV4JNLKvjf0GOyPoEw9g0Nz5YhI6mG3VsUglWI93lutnoj7z1wYezj/UV8/DUv/53AJfwljuL8swpJeUhuKpKMroluq5+J+9SP8/4Fod4S5nDWve5BjDQIAyPbVyBBQdSrCYqcXyE2/j5HPobTAZZ7xO9r1Bzen/uJFcQ0aAMj2e/M6MkLbXt2AdTcb/QOxHtslR4Cp80CQf+O/NyNf/V1aWedNIm8YiWu5UCG1AwCMe6tOMHkE/gE/Ez0Sa21X3h89mxb4mCijj+C/fu9Vfk572LQ/T8OYDwEg8KUcYJdZ9+jcFvztEaL2ttTN73nZqU6n33XCz7bqb4Np6mykAzwO6383U5vb0Ye/I7xiLavsWG72cCgGAOB90t/XIj9H+1Mw1j0EYMsFIKN0JEl3Gl8pfw8BgFJKV1C3kH3dwZXeTxfRzoGRtJIAonocPgCjs7nYdRZ2Qj4G0+pzlCnX7bvvnve4dadPJlefyVPS5feHPRhrbpwiSuUmAABK4sruRz6ydwYFANC66nx8TC63yDlw13wjpd+aX2pEoxGqgDil58X+8LLIjku0PoIEXDgBJSgr1uDAK0izY+wDelUs1sDjD7Gsjac1uep32C/nWGTvyWslyPVYyrqG01hLKUdz3S1tqyfjsgV2a1qj/z1gcLeg/iIGhovLdiz9FP59F2cCLJDKLeDxeKzYb4BO/BqpOINorMF89mQupp+jzX9jw/2flo78bP782R8UMYTw1UEkAREAYLU8D6Luhl0JJTBkJeAEAAzZgYUd71cJhABAv4qbED+u9G67yInz3nzz3dNw6F4GpebrLt/7lJcfPWrvpU5AQEtL+wS46/B0frlYLTsXeQAGs4HUrwD4EM32BYrXy0jfMi0eb3AkuHHZ/0CLgevgECQu4lYMzg7Kb/BSgCPQhk2VCeWMoCUQATbFYo1CAqNS9aWU9ZYSAHBQ/jkKfnm8ufFiK3A1nJTi4TTWUq7jPAAguWoRgKVLct87wv47EZvz86DaDxIAEPVJ51oBi7JCoxf6IT4F6evpUO6X4JtvGwcdJNAXlGzDeoqTQIElWLf4sfPHxjuvKq7m8O1QAqEEzBIIAYBwPQQhgRAACEKKHusQsq8Tdikuios8VpUrDl6B0UiZsgqW4yP91cGeYFoU5HyzhHlDeZ2trWu/yoj6BC53uTglKMifMSVyYqJp9jPWdlesWDNWVdWH8ogDuUrNGM8CsIKn6ohEyj9Np5VP+9PF3k4+hRY8sh4hCyf4k6m/t8Ry1gUnDbfw19LAvlUqAICn1uzu0W4CiHO8dYQZMslLYPn/jdBrJfQA2CG9HfpjpReCu6wDrr7TE82NDwTVfqkBgL5+ou+EXhxvboAy3+chY/vtbFk9FeApzy3tzELN+v+7GtQchPWIJVBIAsjeLlO18WPmd70ZyiyUQCiB4CQQAgDByXI41xQCAAMw+yL2dbhh3hePNSBPrrvLlrnb5owCRQ5ni6ZqJ8+bN7cgRy6vl7uMJ9tWg2k0X7GSZTHg5VvbVt8Mi9hpXvqlx3lR1o3X03jvVdT/Gdp8HvU9N3Jk+ROlTCk3GACApUvvragZ+ckDGPcx+XLrf28EL/PmtWwpAAAn5R9eFBc0Nzcule2z4WQVH05j9bo2/ZS3eg+VgkC0/wAA/XsvDJMRyUaS8cVGjN7IYP3MR/hO/0lg0w3lB7JIlKcy2yvbahDkf/03grClUAJDRwIhADB05mow93SHAAAyscxf1wg7Aerz1zWt/NLBYlEWTb6Qfd3ENs8tSdu2pb9JFHUC4iSvt4uTdFD+t4CUpEXT1Nu/8IXKLbwv27Z1jYHy0wQ3zSazK7/p0P5rWZSdMHfu3A9FfYfSdjks+uebf7PLYtDWtvoohAHchfJ6xoNin4yL6u2ElZ8Vj9d/VGx91vcLwxYG5qIKkOgPHFjJl3P/ZiQIWrbW+oIGAOyUf6gzXbic/gwhFNfYjWs4KcXDaaylXsu8fgGwG3zmDivHANoFYAqglP0fQFJvRKWU7Aq+gm/g+/1FGbO6ThqlkFiieU67nQxF4V68vA4igHQK59ALaKcb5F3IxkbGYC/+ckcKZ+qP9TVY28ik5FqCe8HZpj4GSv43WMce9iuUwEBIIAQABkLqO16bQxoAMBj16XJMC3LU0zJjeuQu6YNl+qzs65l+deLfF3Bj2g8XpV0xHs7YuQ1sqKcmEg0bRH3PWF3uF6SM+xSxd2fHmxrXyCydRox0+TK0NYO3lVc/IzfBRXqW6F3hRc+B6ArvxGENW5ojxgpkIhgulWxWPD73kUCqy1RSqJQODACQlTO61YV49Rewrh9iSvSO/b62xyYnroYg5VHKuoIEAByU/w4oHAuhcLQ6jWc4KcXDaaxO8x7E7+bsHXpGDUp/hGwa5iwoRTcj9gAoLtQgmUxWMhb9Cc6CX4pBYfJqNKJObGpqelc2ABEwjLJbKdEaY7G5HAAOnx1QAgbxX81lWO8/zgeR2N2V21On778QoE/4hBIIJRCoBEIAIFBxDtvKhjQAUEjYZsyjzCV9MMzy8uXrdolEer+HAxOWdJ4uxOFh7AKk2ROmkhBd4IHGv4N0nqfineedq+Yu+u1XQpFeaAEBOqEw4eLWADbr/Eckc7T5nhbVjp4/d6401g8XxCMB1rjM1+nUc+N3PlamaVNlIQvuaskvVaCUDlDcPb+U9/TUVCxYUP+5n3EMhXeCAgA4EJZO03VQuI4VjBtKCPlxaG0slEwIAAS3SwpBXRZ41g7e21IAAFkpYD8eim80SF7J3mbJGKEAyvkgbpWSuYl5bUgbAJBYcFIOaxpICWxqrVmMtQDDANmEs7cb31WkFiOH5afh03u4VdHU6QfP6wKZbviEEgglELQEQgAgaIkOz/qGNACwYsWKXdOq8iiU19q8CwsZfBePjAJ8sxM7smAZCt1IJQR7UsVdtrx16w8puw+/j7eUeZSS3qnWlFDLlq3bKVrWvcHsdYBLQTdcPGclEo1/tNtGRqhGey0uD01IQ/g9ABX740/VkElezlqPW7E11twwzw93gqidAksWY/MBpnAvk/AJWAJBAADOyn9ogZRNWwgABLegS53+L9vTUgIAvI1ksv1ERrR1Am+tPzOte2Iikdgm/m6uvh/K4JS838JvZ3ALbBDUtDlZfSbOa0saYEvHOPM/oUuR//o8L/nZB8Hwwi6EEhgyEggBgCEzVYO6o0MaAOCSRdqhuwryfAecezmIGZQyuwsqh4L8CUjwnsNB+ogW0e6AZf1la7EWS7op/jvc7G9FarMfelWGJcRSnaiwHgz4d1vbNru6Zn9D20VlMeD1cO+IaFTLcQWoas/ORFG+jZ8OgLmf53IfXRCuQNjbaoSNt/M+8DJ/BUpReIn1Ij5PZYsFAByU/085KAWrJUgrw0eotA2jjAelXgGF3+PShA6VGgDgBKQjRnxyS8GZSuw9GnAOhwBAqRfZANf/YrJytqopSOtLc2l9BV16TIt21B8yF7wP4RNKIJRASSQQAgAlEeuwq7TfAABu/X300UcjQccvixRhqMLvRxTtWMQsvhbUjG7YsCH61lsf7KNp6SNQ/xd5vQid/yBdxp6Z19DwrpPSLWd2N/WQsY8UJTKhuXn2i3b9FtXl1govqjdT3z1YDBPNv8vI/aC4nY/BX55XFyN3Ayw4OSh5W+sxvAdWL4R54XJzrGEx43ZSiji5Fljjm0L38dLMajEAgK78qwoHpw4v7F1p+CFKI4WBqzX0AAhG9tbvcdDfJHMvSw0A8LYkWWpsv4UhABDMWhrMtWxqqZkMbqHbEB5YU9BP3fJP1pPKVMPYBvLpYB5H2LdQAkNdAiEAMNRncHD0v2QAALfmUtrzXViyp0NZPBqXov3w7/WICfxJkENPJledgJPnViiF1dl6g7qAcWKxrh5tHuqdB2v41wutz7mRbMX/uluNaJeJrPXZUlB4roRlZRZ02T/h32cAJMRwmH7D1O8UFM7TYrE599vJ6IaVK/dV0sqT5nACKKtvURIZF4/P+qdX+fIwAI1Ef4G+/Gc+ACBmnZfIfHM0oo0H6PKx1/bdltf7yZBqCOsp750ArfT5F9niyLXcjmu4lvMLANgp/5yPgkSU0xNNs7G/wsdOAiEAEMz6QCjaN2AZfQyQ8B68xmK+xU496hcAoKV9AqEauADoSLff2RAAcJq5of/7i8vJLqpSfSUujVNwH9qNW0Cw2Lczyu8z7Iq65tR9A+X2LwIn4JXYQRmdXpfoeCAo6W9qq9iPqNGncH/b3Vwnwhnn18ZTgzJUcFNrNe6TNC88x66/4Hr4HcZ2jkVmSxDW8dOg5Lgj1MP3g0arH8E+OCR3hy/BmhPJakcBAIT7iZEPSCR9VF1z9+s7wjoZzGMoCQAgyxcPhPjxjm27TF648MTAmGFFyrB+CSvCJT3DkH8p+rvADCw4TWQmbzKI88rPdJOiTuRKjwNVSvqXbb9FcEFD2y8wreI4p/SHhiX9xn0YS09CiMHJAGi+gwvrbiJwQ5aFQBzOUBrSK6vMhUpLCAA4Lc1B+bsfAMBB+XdNgCkTiFelGHtpP1VLP4WLb9+F0LQejUwlyiVobxznutDZ4Ql9HxfIh5F64/fNzQ1/cfIe4t5Hb7z9r8OJpp2Bi9s4bOHds7wZRpo1+jm+VZvQxi2V5XR1Q0ODKwucm7FCud1LVaMxxIXPRr+/amq3F2P4Ny7Yf0L7148atecDQXh3ZXhCvo1/z8CYjjK3mVGuQYrJ3gAp3W2RSDppx0zfX4vemhkF39P74rGGk5zm1U//+gMAEK5pQ/iLwYdygfR3FwOCbD6IKNGjmptn2l7usnwxSO17Gg7zU3BR2bswXSHrwl7g4XIv4iy7qyyi3SRLXyvqWpB717qXzOcxv08oSvmZ6OOP8PevGRl+yHbspZcxplVu96yRraHsdLyDMD92WObc1rMfZb4rH0ER/yv2ZDulvbdY+XtcTM+QLRICAPKpCwGA0izrgQQASjOi/q81BAD6X+bmFksCAPAGhDHqRVipZWJat27diO3bux8CCvfdvDI+XdJbVqw5gmrqjbh4fs3/1LC3mRKZ6WSFxMURlwJiJdVxzB0tugTKAAAun23besYhl/Nk3BKm4NKxr4C1Vz5UASAhCUFA2islkYg1tDnJzVAqyhU/3gpWtukg3fQLgav+ATWc5LWj/u4VALBJe8lFtEVTtZOLzQjhRik2z4dMiUDYSAtCVi7E/l4k229GqjiyLhGbM0s0x1zxf/PN9/CNYP+ZBzDYLAjU2QsF43bCys9yAiHtxtrauu7LhPZcjfq+L8sRb+4G97zAYXIeMoes86P46nsv2V4PBea3br+9GfDjcYAByPIw+5WB2ifW9H9OjPnF9LM/AABZdh2cHzohaikBANOa/39eCXO9rocg964MAFCU3i8CPLtFkKrXtAzYxxzkgGyfFq0NPwYJyCKF/biMsZ5LZMSNxazDwfZuCACEAEB/r8kQAChe4iEAULwMi6mhdABAy+of4DK3FgdfRbaD/FBy4+LudUDCFESMeXZJ55YcXNivRftfEPeBdeHv3N0fDy3DeHaShwU4xyFLLPmO/ZYBAGVRNhnWul00op6MiT0ed+rDcInaxas8eXmTpfLXCNu4zloHZP4Hnm4xTwkAmCEL8chc7E7Cmvg56j4Mis8fvRIWcuAgrUYexpgO6Gs3OCVdD1tRuh/BnOouXTzNoEIj42KxWVv8yDB8x14CXgAAO+UfCvJrRCOnJBJzXi1W5kEBAEzBd09jV9kpzxy8IgpLJJrnrLT2G9+iOvx+o6tUoYJBGwq5Nicen/uITCaysQK8vMkPCGoAGrRFIb0LvVgfW1rW7kkVtR3vH2MTZmUztbAEE/q70aP2+kUQXghe1lB/pf/L9ql/AADh2Z0DeEsFABS75k1nQgfC2bAGG1vt5lIGAPjZuyIAAEr9DOxffgf6lsOakmZYMMLtaItXMKTvzkXeUyhLOIUVelnzg7FsCADIZyX0ACjNig0BgOLlGgIAxcuwmBpKCACsOgCH1hO4EH45r4MuXNy9DkhEWgT17TNcZE90ssLnLlYtq6ciog2W/3zlP6MIr4fr7cW4UPzVbN3iHAHd3eQsIPwXFsRLZhRIuzz1fl3pxQAAlAk8kLkdQ69UtNwlEZeVFyC3hyJUuQuWgxftLvEtyfZmwjRcTCC1zCML8WhtbZ8CxR+ppfJk6yllIbcQtra1XwmtfKGlzYcRVnJSEGElhjdJD3gQ4GJMow/BTfUtP9ZMr+t3uJZ3CwBkFMR7IKdvCmS1CWz/3wfb/xtByDEIAABrdSXWzfet3xJB/4QX/8x+WYvyuYwYPse2FSr5TKTn5Gk+Cx5JOM3T+Igc6LftTBjUVSAEPd9Nn5cvX1mrRJS7UHaUm/KyMhlvirUKSc/zAj4U0yZ/t7/S/+XOqbbVkyljCDMzE7EFy1Ui2QO58zSZXDtKY+m7cNbsZpIfQHNaaZYnzpTP4aqeF+6Hv32o0OjJVlAVoTLHYd1hzVNzncVMz1aNkunzmhuluehFAIDfvSsAAJC5h74PGU2wG4QDCMi9f67w5LEnbAyx8C4AkWKEPdDvhgCAfAZCAKA0qzMEAIqXawgAFC/DYmooGQAgyhef6aiji7vXAWXc9u/FQamz8/PHuBC6d0kvtCzrtXwIAYEF3p6Uz1BQ0jxsYJy17zjAb+/YtutMkYIqdqV3Zp6XpO1zLTbuJgxl/x309zGF0HtVtexhJ+4Aa+VimYuJCK2W9b45ckfYZgAt7FrIkqc4zAEOmJ8OEBBNTzQ3Bkby41qIYcGiJeAGAHBQ/v/GtMhJicSs94ruTKaCYAAAks4CcRmr+EMK0f5AaflLqpr+Bn5rAlh2Ei7lvwRwcZW571whporCybT2LviW8H1L6JPce4ap2oZotLxTVbWvUKrOgAUceyOfmCrzJXwbX8LJIu8I8VjzW9VDCpCOFPvsRnAQPBOJlKX5GBBSNAsfWR4ekE8Up397wQ1A2BS4ND9vNy9cAYMiyTM5jBGMFfob+Ruj5Eamsvv4WNPpnioaoVMpIzMhv29avQUysl4ab25ADnKU6oenv9L/ZYdSag8Artwzom5Ae6PM4pOFmGXLFEMCKPbsyrX+KSbybszmA+jDn/n6M8539VAc8cdg3U+XWcfxni04LAYA/O1dwV5SOWidXaOc+wAg+HVYy7fw/vN1DOAygTWuIvXtBCt3AcJh5sCwAG/EQsZ9w72fggyXINwm+iyvz/QdkMnDFgzsh61S0iZCAEAu3hAAKM3SCwGA4uUaAgDFy7CYGkoGAPBOCfPFM/bXdG/FhAUL6kHmFMxT6IaZufrauKSbWxZdhA2yInJac3PjU256qSupPdpNOLCPt5S3tXRLrHA62ZKsXa8umBgLJ0p6DheiBxUSuWvUqK/8o1hXWVzadkUatkdxwant66dcIW9pW9UAN+1koUs0wioYvR6XoP8yX4I44RGlZYdpGjkbij/ICvuyPBgXQN3duF8v+27WQVjGvQScAAA75b9U8x8EAGCSwFa44TfGYnO5hTvvWbZsmU7etWDBAij1xqOTfJEybq0fby5seCGRpxG+5yxoAAAgAElEQVSOMl8W667HCSsVl6PsfIEbfWusuWGeVSm2AwAylvw7QGi6QMYlYPAEdLcLvnmchPW/wW3wc9lqMDJ6lN0EJeaUgjKMPU1pBG7L8rj+ZHLNGI2pa6zu1Tq4qZAYwirQr9I+/Zn+LzuSUgIAdnPiNJ/FAADi85dzWZAr9x2198V2Z5WJO2JpofeAvRegwznqae/agmngI2Kse7YoFp97ndXX1283r1QZCJgB465FXRfL4vp1T7kVq2eDCPD3qNPqQbQFmYIm7IghbSEAIP/WhQBAac6BEAAoXq4hAFC8DIupoaQAgJjkLriY7ezA9UtA2+r11ouom6wDPItARKWPmomnDGI5dj4s/0u8CBfkSQfAPg1rdD6BoJ0lwsogzdtz6rdY+c5JA8zI5E0ox+uhcD8wcmT5E9YLhpcx2ZXFpe8uWCOn5ZWRhHhkLmprUX6GrM6syyimswKXv53k5fzFGgc17rCeYCRgBwBw8ixYzG5HS3U2rQVu1QoKAPDzDQFINpdoerxvLozHS1y9LEwGaNlHkUhkUlPT7I1mWcqUFi/gSiYrw0MF88TYsyNGVEySfXtEgKCXsfJxGORoFWus3yDU8zL4UMZ7YYT3s6L7M/1fqQGAjOU/CdkJeBjYu2qEHW+f4nb1/ZiHvFRjWdJAO9mKz1/v4C4s5ifCYo4wM4vF3CZDjAwA8LN3bQCATUiPO8ntWrQ5JwFIEJBdNq5xs1bxbT0U3hFI5ZjvSYS7xQ3g6TnDTR1DqUwIAIQAQH+v1xAAKF7iIQBQvAyLqaGkAICY5M7Zxd3PgHDgXQ6lNy/u1E0+ZjF/AJGS8jj1DS6hF0CD/43FCgdFRYGr8uwnre+LGJfd9FuofBOyBpa+xmLcXxF/fDGsPYcDhtgfl4ddoYxXg7jx/+HicU1B35OrFsEVkac4Mz/SEA/Zhd1JpubfcUHahv78Ap4ZS4sZp5c2w7KlkYAMAIDiMA9u8JzAy075z3YqUKtWcACANyU0Y02+Bx/kiRZpP0pJ71S3ce1Sd2oBMCcHAMh9Cu2d7rZNMXAhDgfKKe5KBY/Nxnem7+Hp87y0y98UARCG94JyvjW8IuhV3J/p/7J9D8oDgFuet27tGkUjygScVz/A9/5oEWFlhlvhInhzXG4nP78eAKLzF+vg1WhEneglxaMonE7vbyZ1oajvcgDA297ldUu8GDyvw5aWNUdTReN8JzkiYj+ABO+TEBSRgIFB743+ri8EAOQSDz0ASrMaQwCgeLmGAEDxMiymhpICAGKSO/tD2e9ghJZ0F1kHhGEKhF2KC88iP33JsJVz13hOpGW+3i6Jx+b81FqnyJrPlVzClFMTiQYeiyl8oDydD8Aj71LG2dAVUnFsLFb/vp++S/oi5VJoEWd6sA3xcHBVtuk2Z/omt1JWca5TejM/Yw/f6X8JiAEAPZ1cF6yJo/N2j+EG32UNBeFlcEG+E4rjDLcKq91IAwMACGmDpS3mVqoiTg282wnlrB6EejxO3vUDEO9cWEMXW/gyHow1NyINaF9svAQA8Nym7vlUQPgq9/SScJh8CmDvZLchV2ZhCAEIQh4HOejkIMhBZYIvyD5TAoJba9vF8r+4XkSZgm73ll8AQHL+2oaPSM/E5KrfwQPgHDfnLi8jBQA87l1el+S78TG+WhPBvwFyXXePJBzxGcK6p3hN52d4BK2+GSD9aXmt98M6dTfa4EqFAIBcliEAENw6M9cUAgDFyzUEAIqXYTE1lBQAkKLyhBVcRosZBH9XfAnFDzaHnYiokBPsFJuqUBLXL3WJFVnzeYo9kdU9KycJCZ80rZgb+YrzP8vjKK0usHobsDDg0jjOKSUbWJ+/S4hyKUCL42Sp0jKZCZ4H6/UauBO3lyqUwY1swjLBS0AEAIhayVgh1yKk5XKE2NxZEGKj80EQRyulmxEEAQAY/XVHQJrtkwjQw2++PJH4PgY4eC8nGEMdL+n1MPpIPD6bA5M5cjyJ1dIxDalVjmKSTzkfiNBby4GwzW7uRG7k+BB5Vr7crI9smcIxe8s646Utc9n+BQDYgxXlyoyGhoZPnfrrBwDgqWG3bHnvFGyXqXBX3w9tAEhiFaDOm+2H2FUScigE3vl4JFkAPO9dXpdkL3niO5LcRzx7EeSvF0FYUT+AY07rJejfQwBALtEQAAh6tRn1hQBA8XINAYDiZVhMDSUFAKQHY5GWavOAOcqNg3wf3HVP1Bj5pYAJW+qS7jcNn5PAhZc0G8VYbM23tyDKwRV/SgMfE8IX/gvWAqTB63vs2J+NtHndD0HZgDJvPIa7Is+c4C5W0bgEvg/Gc+1wXAR3B8n/ByAAe766WvkgVPidVtrQ/t0NAGCNC4db63SARqsx8irL6APhAwgIAHD04LHOnMgSit0kVV6CmHkxUEnWw+PgBC/1i74DsgwdNq7aF4D4dLGXdrNl/WZT8dNW9h2rq7bdd7KYdqzv9gcAoHugUbJo9Ki9l7oli/UDAAQpF/2uIfCKs9tDEgDA896V3XPgvXM39tLJbscpAeCLArL8hhi67fNgKTdUAYBXbqjct1eJnA5Udhr23BhkT8lLp6mTmlL6GYwgr+Fue39U1drHzO9604vcBxIAeDNJKrezytMZU36I8R2GPbFbzuCje/XRj3CeI7221j6Cdt2ybwzefx4ekRKOPb++Lp7KnWG4k9LNyaoj4FV7DqPsKEsfQMBJ/4m+3UvU3pa6+T1I3+nucQMA8PF3sOpGzO8ZaPdAzOWIzE2Zj/Nd9O0JRSHXHNyc+gvmN5DMNf2xpmQS2nRD+YFMKTsDQC7/7u3Vl8IUZN8YL/5/A1HTV2blHAIA7tZaqUqVHACQuOb7OmS5EPhlc9u2nnFgep4MbRMurWRfuzy5+IBKUXhJGiCw/0ePQg741/0KXQQs2HkWJJOrTgB4cavZvdmu39l+cYsH3ltiJQ2DEn8ZLh7W2Hzb4UjTPzmweRe4wfJWbOIu/co0fG/Hk4ATAJBR/q8ePWqv87KKSIbobgk+XGdbJcL3DMjfTnBLuCWSaDAAAM8g4v4bIgbSvHsReF0hXsdqV3+hAij2AJBkbFFx8zk/QqMF2RLcjkllvf9rdXXGxdJ3KJdTu9b0f+i/p5APp/plv5cKANAZ5il9HTJrrSxXlrux+pv7OBAAgAEe/+vrGlFx2aTTcH/+TuFdQA6iBXn+B7GXxCF1SJXLlBmRiPIvP2uGsfSXsTbX4t1Rfe/3j7eKn/76fWcoAQBcIX2xtWq6RhQYXNj+UApNqY0dJGAoza8Sqs2ri3c+7UZeAwEAvNJCRvbQmktxF1wgCtsT9ZvfkSGLZeWs45IxCbLNzdicAIBNrVVHAnxoxR35AMf6Mtl2mJKePzbW84pTeTsAoDbe8SBAh3rYJ6/E+Pd0qovznhCFnVfXnOIpgD0DAf29pqzj0eVM6FL4F37LcT2b5AzZ9CIR6lMAYHbP1clTpkbSR9U1d/vWwZzkHf5uSKDkAIAY1dYbtnVx550zH/Aofzw202HYHLt4mzy5K6gwBtClC7tdH2RWLtmYuQurklaezMtn7KIfYtdbvWeeGIOl6Z9cEAZJ3C4DD/HwNudh6aEgATsAwI6JPsOzcb81BRwfMxSY2zu27TrTb+y314u8RIl4C+m2xsXjs/7pZh68ptR0U6ebMl7HalenWwDAawpTN+OQlcEt6mrwMPykmDpE7xam//Pm9VRMf0QAAPe6wsr/P5yqn7itG2dNNy7nf8I77ytK9Jl99tn9LbfWflEbpQIAsh5imqYeCND/AFwwD2MA/XGWHoRvxE6ClJeW7nkGADzt3WxjwhAAjwCUEyDqdm6dygUR5ujURn//PlQAgFdaqvcE0taOvXeMo6JkI0QdsCPk8tp46mInhbG/AYAXkzUnqBpDNhtnxVc0RIztvYhCEwfHOu53WkcyAKA2lpq6qa3mQnhOLLIzEErq36pQ9ccHx7psM27IAAAFnBs4e47HHJ/raY4NcKd9hNJxhhdPiIFYU1m5sQ0k+uIbVb9G2Bb4zWil03yZf4eMPgXy9RucX+eFAIAXyQVXtuQAgCxlnchicsMNa3aPRtkxGmEn4kJzLG7ze8viw92KwM4lXRIC0IHFPN1PDKK5T0LLuMSlV2IBxAWNzkokGv9oN1ZROi2jPFxuKL1s3332+l+7i52ey5v0rILidLz5MmUwaTt7EhiZHhjSLzG4UdHHiKbcOnJk9G+h+77bFTp8y8kuvJm1d1Us1nCBLNMDrGVTYTe5EdLLsWXrq17PA0/Pxf692o9kvSrFEjfiF5hWcdy8efWuFDKxUiyPofczLqHS5pE0za5dtwCAhOwwqCHl18O8hzO46chApP/L9iuoLABuxumlTFAAAAejGYs24gyeg/P/ELt0sO765xUAYJ72brYPEt6f+QhrWe6un3oIniirjtvXvZWzSY/oraLBUXooAAAvtFQcgAyvd2JNfyMIqfGzDgrUWbWJ1A129fUnALA5WX0m7txXeFUGrf3HfbQDclpYF0vxbEDSRwgAMIZU3OQv0DH4/aHMj6x15VTRTq5t7nxK9r4QAIAXA5Sqv+KdIzwp/6ZGMK93jlRSM9yAAAO1poy7FqGbWmuuhMPCQt9jJUwFqAtVw+QFE3oA+Fmyvt4pOQDAeyXJF/88U+h/UI2Mw2Y/CR8MnnYuEx/jayzylyQu6SILuh8CL1HDkvhaaUwgAIM/cA8Bc11uXFgzLtFXYjcuFFlD8Ps/UO9iM4mewZuwBq6T7Ey8l8B7Iws+wAEyqwc8m2F1O4gEJGkAEfNILo83N8Ky0UdYJ9xjras5iSQvZ3Wh9M0oHwIA/ngHXAMAbasnwypzW0G+9lKs6RIBAAOR/i8rnh0VADBSxJZjPxPXLsOCMyttDoczfh86AIAsLWcptgbOfU/gREn6EGClgx0AMGLha+7DkMcXrlvu+k4exD1tfURLP6FGaae+ctXIN/D3I3EKzsR/jhYqWYy8rJV1jD9kLvlQJs7+AgA2JWvm4G55LbS5GtkYI1Rbp1H2LP+dqvQrGlVmAOibLvEW2Ir6Zo5NpLjchI/EAwBZsGg1XjCl0mTvQZa3oa17aUR9TVNJNEIj0D302PzDRLKFgvtwVUfHSfsvhLeU4BG3XViQgwlQkm+kTFvDIuxfRI3sjFLT4MnUBFmNKngDxjfuTl8X7zjPzrtjINcU7/Pmluqz4LJwlSR9LJd3K9buHSSifsrHjPGeClnHHT1DQgAgwC+jfVX9BAAUpqwLaoQZpnik2WEPESWynqjaFdg0R+TXL886ILFcLAZyf0ExfRRaN20upC3J9mbCNO42lVNmeF7seKzhJCdFSOrCbxkAlxVk0+vCdfLP0Yg2rZhY6mJkF747PCQgAQBcW+B0ayEpk12qfPEBhABACAA47b6BSP+X7dOOCADwDD5w778Tl2FPltEsbwEulffgXFuB820eLp0LLWe/1ywArr8/5naC8AAIAQCnnSf/XQQA+K/N+5tQ8ObDHV/q7cEt45rG+ZpoNFc7V/QovQkx7wucYt55jDU8QldAUf26uXfYA+mIojXZuav3BwDw0vLy2jSNIn6dgtC578ns0WvLWMfFsjEaluTK2YRGfg+FhCvHfSIibEsZ1SYcGOvaIpoVRyWckW1IibuobnTnUjqBh0oVPnrIAiMr0PZull+3UqaeVJvoetJP205jN+L2q+fB1fYqAWiyVdHU6QfP63pYthoHck291Fp9qMroenxvv2SZrw4A/JfUju5cIpI3DxnY/EYVyBjppSKgSK8rBAC8f4B8vtEvAICI5M5Pf/sOfPYkjNi3MVb+rNXNVhKL95pCKo6NxeqBDOY/kpRUReeQFsbG2wEAK9YcQTX1XiCXXzR9/t5WI2z8/LlzHVlfMxaUZUAbZzjHRYqlb3g/gDBI6/mx15zDfuYzfGd4S6BYAIBLD/usDnA5+ABIAdEO9sLv480N5zgBaOZZGAgAQEyMt2OGAARJvDYQu2eg0v9lx7qjAQDLl6+spYrCia/yFIe8S6URG4twGvZPXFiew/9+TMRbMBB7N9vPQACA1lUAMGi+O3eJvFgGYu+Uss3BDABwQrxeWg1Fjh5uWdeuXb35exuT5XVEi3LuG+tZtwTWYsRgi59SAwAGy34NJ5qcYemBq1j67DtcqUzDYiwAEW6AF8AZotHZAQC4z74ThdX5oHjqeae1tzFZfSIUz3UFSiljl9YlUot8tM3DM85FeIZjKOLGluqpGLMgnFHugTCQa8qY72qAXTRunW8nj41sedmY9d9DAMBpuQb2e78AAEKSO4chGHHA5GO4jfAD/14Qa9zf3Dz7H06X+f/f3v1HWVLVBwKvej3D/IJ1DUejxhjR1VWZgexm/zHRVQRBxUQDCSIMMN0N6yq7mKygnqznmN0lxrNqjBw1i9o9MzADrhrFqEE0LkZj0GOyrMMg/lgFjbJR4m+mB5jprv3W6+6Z7tdV/e57/fpHjZ93Tk5w+r56935uvXp1v3Xv9/a660BV5t04A/8xoqrPuuSSS77Wr3RNNL92S8L65Qj5kSzo7Sf9+bqzY3fv/aOjF321s27l1P7YJu28GPhE5tGFA6K6trSt8/z2chlBzHxIyizbr4v3EThy01xxwxvnYs9P4GJQdHk2VSyYitZPPoDVGETU7f+d5a3R0eELdy3XGdNrWxerR+oSgKrfguinvneFWS6buuN25jDo53xdSp2PpQDAdDLFH7w3brpfXGHyo/gd293KWtc+/vGP/r8pCQp7PZ8Hkb/jyLWsKp9Gj9Psq2cB1u9itJTz6Fh771oOAFTWrcj+aSgvzkoZnM7tqxg47Yx7tR3z+6/4aGx7V7vd5HIHAPaPbXxGkQ99LOo0d8r94bxVXLlt+ODbejnXqgbicR24Lx/Kzth2yYF9nceqCwCUMyNie71XRjLAd6Z8/vQshM0xkyh/fqptbfAhcQr/3M+5Y2c8FZ/K3zxvhkiZzLtmBsJqnlN37N5ySjGZ/VWMzyJ/2MxrOkj72m2jB96U4l2WqV1CIACQSrjkcisSAKjeJ7qz7sUD8SW8a6mJ5HrddaBmy74IPrSuHBm58K39CLfX5e/cW05LnHcx6bamvzpxYDvZxk+iHofiv36hfLofF8R3R3bryohoWd8jiZSyyK6ZRebkim1mjsymyIoPxyyDa1NmGfRj4T0E6gQGMQOgPPZiA4n47nynmJp6/qWXXrw/pSdWaxBRkyel76VIcbz3xmyeM+Oa8cO4XnwlL/Lbh4Ymr58b1Oy1rYv5pQYA6n4LUnaFSem/5S7Tudf8Sm3/N9uuYykAMDZ2wzPy1tS8gcN0O4tPbjiu9ZJetyKsyqPTpBwAlQkyE3YDWu5zvgnHX9sBgM1/GPe187dlLoo/jyUDv9stg3+n/f6YMh5j1Y6kf/P3ve98z3IHACIR3J/GZ75y3ucWxW3rs4mzui1tWDAKKJ8uj29+f3id2/G3q2KWw5s7yy8yCP9Sq5h4zsmXZkmJeMvjRjuujP/XMYCtt63/7O55GTrbUfdEP8pVzu64Y2z1zql945t+P+4n3tyRuK9rLorONtfmMBAAWLFL7ooEAMrW1OwXf1/86b9OHpffdNn27d8ZRKt72XWgfatRDtZ37Xl/5x7S8acvFlMPnt7PVPjyKdfQZP7piIg9brZN8Tlds/pXz0aoUimSlwbMbqMUQYCh2SMdOjR1/2WXXfC9QXg7BoF+BQYVACg/f+fOGx9fZJO3xn8+vuKm4rasePCslO9yr4PiQT1FrMwAXhRfiOSdZ/S6o0bNbKIFT9l7beti/ZwaAKj7LYiB9KcO/OwXzu5n+8Zy+VPW2lA+kXjSbMAjrr1fH8rzPTt2XBgzyAbz6gzsLrbDzGA+ceFRjqkAQGXW++K7EZB+bgSk7+rFsG7r3SYFAKqWAk3PhOz/YcR0kGXypphWGyulsu/Efc49RR6Ds6Fi97GU46cyCWA8BY5rwuej3cmDwG7nXNxHbYoHOc8Ix01zyy6WA2Df+MYzsmIocjkVT433PC3W8v/zKP+qbtn7q+oys8Xen0c9yiR3M6/VCwB849rsYQfWbb416vOvjlanzG1QXHnKyMG+HqDtH9tycSSoLvNhHcmXENfaz0RCvjM7E/ItMgPgHbFsoKctYO8Y2/Tb8btxYwxsN8y5b799y+GJ0574svZDuHmvRYIPtcsGFju/qgIQca59oXX8xBlbz8vun/ve1TynIqD0kXB64by2FMUbYqnEf+72/en8e8wCuCy+n//DLgC9yg2m/AoGABYmuYsf5x8XraEXjF5ywW2Dac70UWqeptXeTMdWehdnU3lccLI5F5zYTizPL48n7YtusVJV77iZvyp+cN/Ysa3eXevXFc9e7Ee36sa96vhLvSkYpLVjEehXYJABgLIOsfzlBXGfG1tSzs9CPJ3bIr8m8gFEVt0uOwv0uDXewAIA1dnxf1pMtc4eHb2gMglRnXtc/14YT//DITtykxo3EgvyoKxWAKBqmVbUta+2zvT7OdG+PfPamxBw7fW8XRjYXfpSsV7rcCwFACp/p+Pp//CO7Wd1+552uu3efcMpk5OTfxXf86PTUtuFmrMLQPveZeee8nv7ux3t6+thRHtJ4K69ZWK6eWt1q64FvZ6Ha638Wt8FYFBeVYPUOMdviSUAz6v7jOWcARCD9VNjmW6ZqO7EOZ//g/iVPX3r6IFIzt37q/KYRfGt2G76mdtGDv7D3CPWDcK7JWWsqlX1tPqidiZB5TaAWfbjSOb9glNGD/Y8ptk3tim2Dmz9ZQzKjuYBW4Gn4b2cU3ftzk48dHjLp2OstHXWMK4zE0Ot/NyThw98vNfebm9jmK/77PzlBNn3sqHDv7Ftx4Pf6PV4yvcmsHIBgIokd9M35oNf59o5TXOapP5mrZ1Ar7WhvIh1JGnpbfpw+Sl1SY3iR/cNo8MXdY2QjY/vPSsudGVClXnZUOd2a3v6fpa9Pdbrl1P8vQg0UmDQAYDp2Tx767bEPBhPbbYPD18YW9DVv3odFA8sAFB/Dbq5lR86Z3h4+IGUTi6fhB5//A8/EAGAeRH6qmVDvbZ1UbfxPR+PzzzraJn6JIbXXXfdIw8dzuMmIi+fiB15xVOe5Jkas2+aOVaZGOvoE6jyal8UXQOuKZ5zyyzY/i/Llpwsttc6HGMBgI5zpuy47JaRke21g5kqr7qBbvtXP8t2RRB/uOp9g/rulsceRBLA9nGqgnftWQD51eEyfxp5l5MnZhQ+P/YUWphcrMsSwl7PybVQ/lgNAJRr07+ya+OvTBatM2IKx7lxnfv18D6y1n7afvUCADVPze9tZVMvaW9518drqmg9IqaY3zh3i7z4HlcOrKsH4UVkos/PifXon+jl4wcSACiyr0XugWdtHT6wIOF4t7pEIsVHxU4Rfx2D6yO7ocS4oa+2LPZZSzmnBj1grwzgrEDQo1tf/Lz8fcUCANWZrts/0O+IH+iepup065yqXQe6TcGPWQAXZlNZmWBlfcfx/08xNRRP4V56b7fPHRu78TEx3a5c0/irHWXvybOh04aHX3pPt2OUf9+584anxHTm/x7/+dx4mrmxfYmf3sLvrvC6fuNx+Z5e10emfK4yBFZSYNABgLLudQPCme9Q13wAvQ6KBzmIKHcOiZu82Cpq3kyk5NkLZRtrEiJWPl3vta2LnRu9LAFo17N6llQ50PlIPLy/KGW5Rt32pzO7mbw2Aq7JCYlSzvvOZWzdcrqkHLPXMsdSAKBqzX78zn113dDk6ZGr4rspNuXgf9euPVfE9+ZNVftRLxZQGOR3d1ABgPqtTSNHUpa/OmYxvT1ldkTtg4hIPhdPR8+KhwddM6On+K+VMk0OAJQDsn3v2fRLQ63i8ZGN+VfjGnhqLBN4Ytg+Le78HlG1R/1899ULAFTnJBj8WVH3lHnNBQBqpuyniNQup8jy0VNGD+xKOcZsmeU6p6qX2mT716878OynXpL9oJc6zpZdMENFAKAfxr7es2IBgOko/Z5bYkAbg9qjrxjQDvwpSt2uA4vdsNXdTE7XtPh2rOG6eGTkgr+uUp7Ovn/9aXGh3jl33f9M2aQnj331njcRaLDAcgQASo737NpzemTKLJ/0dzwpaQfS/iKeqL+k7ol6r4PiQQ4i2mvZ8w23RADg6fOukdNPAD+cZce9bGTkvDJvyoLX9DagG66Oa9zLFwyEiux/xsyHl3YOHHpt62KnWq8BgHK5U2voofIJza91HrccBMYgZWSxHUnGx98XU70fuj7a+9yKJKd/PzV53JmdW8Qu5atSsf3fgdjL+JzRHdt7esq0lDqU7z2WAgA1O/aUAa8jO98s5jUzc+9N8ft7We3Wt4vMKBjkd3dQAYDFrl/TS//yuK4d94q660D5/vHxG56V5ZPXdd6LzLz/rTGToEx2dky9mhQAKPdCv+PuzWdHcOrfx7n+a7Fv+ondB/mLddfqBQAqk9Et05lVNa1/rQUAus3G6EbT63KN2eOt1DnV6yyJbu0t/75vfEtsvzhn2ZMAQArbQMqsWACgffNSkfQnbvbunVo39YxBZqGv3XWgyD4aP36126Ustidx+6lSJJaK6fljxWRx87p1xx2cnJx6dJ5PnRU3oedH857QeRNSTtVv5dlVO3ZsvyYlaj+QHnUQAg0RWK4AwMy1ZkEejvLfu90E9zooHuQgon3zv8i+6OVTkBgAfDIGnjdlU1O3DQ2tPzw5efjJkdbgN+MGsrwGVS0bqp191GtbFzuteg0AJLQ1rrfZN6O97y2K1i1DQ63/Nzl5aF3Waj09bpjPj2vucyqf+EYugRglnXPpju3lkq6BvVZ7+7/ZhhxLAYD6pSDtLYA/H22+anh4+21zfzunn/jf8C8iSdgroswlNef8nH6vzykwyO/uIAMA7etXzdamM9ew2BEo/5tYcvOhYnLq1ul7kYceHt+NSDaX7Yir3JNqAiIDD4wN7PX388cAABu1SURBVAu2xAM1IQDQHqR9c9MVsez1dXHu1i7xXIyi3N6uY6u48ldt1XIAVO4AsMS+rHu7AMBCmZU+p5YjALDgHBIAWKZv0MLDrmwAYGzPb5fr2+MCNjfL5kQMks8dHr6o5wQSiylV7ToQF8/964amnh3TC2unqsSg5F/HjKwPx1O4xy6tF3qbsre0z/JuAs0TWM4AwMyMng92bsU5oxRT4rPzR0e339yp1uugeJCDiNm6jI9f95wY0EcekPyRS+nVMriaDbV+py7Jaq9tXawu/QQAyuMNqq2z/Ro/aC+PQeMNS3Greu9qb/83W6djKQDQHuju3HNZROXeURPMKQN2Zb6bH8dgN2I+cfcQCbKqyxYPxLTpD8RgKHLoHE0EGO//UjG14TlVs0EG+d0ddABgZneiq6PNV9XZ9HiO3xE+L46tjb/Z4/saUXytBwC+dF32yNbhLWWCx2f1BFruKZ9nMQM1+3Sc2+9qLw/I8z+bfwwBgDA5ddak33XzvQ5uqxMQLt4X3fq+lxkAq3FO9WrUrb3l3/eNbS6XNV1+pKwAQArbQMqscADg+sj4mH12Qabeorgqpnsu2ONzKS0c29n/rgORiO8JkU38A52JpVLrU05hjaDGRXEj+sXU9yhH4OdNYDkDAKXl4k/Tq9ca9zooHuQgYm7/x/TobXEdeW8MfGIdaB+vIvtyXGvPj2vQHXXv7rWti9Wi3wBAecwlt7VdseLbsaPM+YPeUaZ95DK55M69H5sNJq3G9n+z9sdaAGB6+dze15bL8/od6M4uGTl0aMOd69Y/OH9Lsqz4QQT7YjvfixZkJB/kd3fQAYAj593uG0Zits9bw+aEPq4C7RlPEUi8ZeOGPNIGXfijfo7RhPes5QBAOVDLD21ekKh0nmt7oJ//JCJc/xjX/Ni6tPjbVuvwZzYXD33jpOHsSALY6jX3qxcA6Kc+gzyf1toSgLpt+1LaXNmWmgz7q3VO1eQA6DvxYekiB0DK2bE8ZVY0AHDtte972MIf6HbD3j8yvP28QTaxc8rmzA9q8q4Dt95667q77773FfGF/oO48fvFtLqVuQKyN5x00mPHTjvttMNp71GKwM+nwHIHAErVxafSLswH0OugeJCDiM6zoL3GeWjDFXFNeVX8LWnKaNzw/yyeEr09Eun9cbdEer22dbGzdCkBgPK4c663r4nr7WNSvxHTyyKya4viodd3a2/qMTvLjY/f+MuRlPWzUa9fmf7bym//N1unYy0AMNuuMnFvPN2/tiKHziLdtvD3tnMbveklP60r48n3gj3JB/ndXY4AwGzDy3wXRf7QW2I0X2aBn7P/e7czuvTJXx35P953rC9BXMsBgJji/Obou9/vXOdfXrvi327KWsWfnFBM3Dl3oF/Xs/0MuHt5qlx+bs20/rdtGznwe5312je2ZUdMzhmb27Zo1+1bDk+c9sSXZT/pdoYu9e9rLgBQ9J8Q747xTb8c39fyAenM70w7SXrl7gerdU7dsWvDE7PJdZ+LINWRMVHU8b5YmfLMU0cf/Gqv/fn1a7INB7ds+UT8tv7bI+81A6BXxr7Lr2gAoKxl1T63i03T67dlg9p1oLwxveeee8+cKqYuiRvrp8fJ/vA4WY+fnZoYUduvxZYjH59cN7l3kHkM+m239xFoisBKBABmnjDeGD9YL+l0mX6SW1wZy4/eduRme+f1fxqDkFfOL7sye4nX9VvnNSgmQkcCvNndQdpP+O6Lf7s9rkN78/zQB1K3DFxLAYDZtk+v8d77b6JRF8RNc2wrmD8mrrcPO2rTnup9X1yHb48fr/f30t5+vxexndq8pWvLkbg2tW7HagCgbH95nn/jW/f+ej41dXn5W9t5nscg9idxfkROi/x/xTmxe8eOC/d3DmxrEgtWLgNoSgDgaJBk58aiWP+ieChxTqdPWSauZzHgKu6N78XnwuVd4fN3x/rAf9ZmrQYAvvLujScdGmp9ekFCxhhnZ9nki08ZeaCnJRn7d25+RVwi39Hx+7RqOQCq9q5fyoAw9To4W27NBQCWMBiumV7/rbgOPnPbyMF/mG3zap5Td+3OTjx0eEts4ZttPTpgLx6M685Lt40e/FCv/VcV9Iiox/eyocO/sW3Hg9/o9XjK9yaw4gGAcqurcuu/jgtY7TS93poz5zZxBXcd6LeO3keAAAECa1ugM1CyGtv/rW0htSOwugJrNQBw586NF0xOtXbPTdzX7xr1UjjWS5dbVe9YKwGAqr3rIxIVyxmKK08ZObhg1k3KWbJ/bOMzinzophgnRK7P4jsx2Lwngr63Ta0/sPvUi7Pvzz3GmgsAxKPwVmzbt3X0QOzC0dsrdlT4o3j6/wdz3xUBz5u3jUycHQbBMf1a7XNqQdb+qFPU892njE78u95a3J7+/8JoWOwCkG868l4BgF4Z+y6/4gGAsbG9sV3eVCTZO7qmbbnWVNbsOvCtPBt65sjIS49E1PrW80YCBAgQIECAAIFVE1irAYCYqv2mQJm37WLc7/a1b3o76duhLZ+O2WxPXSsBgLIeVQPCGBJ+cX0xcfpTRrOf9XJSlPvXxyyH98SMiZH5A+Gscp35WgsATNe5+OjG+yd+50lXZPFkPO311d2bfunBw61PxUD/Xx4dCFcHUlb7nNo/tuXiiMyMzd+Novj2+smpZz/lsgfuTmtxe8ZSHkta3h9Bj3PnvUcAIJVwyeVWPACwcD3lTBuK4s2RCPCqJbdozgE6p262v5qx7mo5dh0YZL0diwABAgQIECBAoLvAGg4AxJKybP6SstiZolVMPOfkS7Mfdm/Z0RLRxrg/Lt64MJdA9plNBw6cWTfgXM4cAGXtqp/iRu6NPLt668jE63tpY8xweH4MLN8b7/lnc99X94R5LQYAYobHwdiad/u24YMfTGl7ORCOQf2fxEP+2CIyb82+p1xKkQ9lZ2y75MC+ucepzNGwgufUIoGo8a3DE5fOna2wWPvr+toSgJSzZjBlVjwAcM01f7lhywk//ER88NGkD+221O/X229Tx8aO7jrQTgaU55EUp7it1Rr6ox07Lriz3+N6HwECBAgQIECAwOoLrNUAQOWa/SL7p6G8OOtpIxP/O1UujvObsap1T+fAePrWefGAwnIHAO7emW28v9hSbqn77PntKfO1FK/eOnIwtnk7OoW9rs1ffs9xWw/n626O+/T5W3Av4rUWAwDTXVJ8Z12evSilj/ePbb48ct6UO32sn2tTF/RYC+dUPLn/LxG4eF1H8sdD0YbXbx0+8MZu/V3b1208OQBSrwtLLbfiAYCywlXJp+JkGvjU/DLYcMIJPzp7stW6+4mPe9QdMvMv9XTxfgIECBAgQIDA2hFYqwGAqiR502rFR2OK/AXdpsgXt2br9t+9+TXxhtfNJn5doL7KAYCyPne+Z+PpU62h8on3vCf30/kAsg9uyiZe8aSR7L66M2bf+MZnxW4dsW4+f9y8MuU2lnn+1tiBYN4yitkyazUAMD2OzX6UFZP/cdvIAzdUDYi/MpadcCjfcnUM9F++YPCfFfesz6dOe+rwA/d0mq2Fc6p2G8J2f2XvjnP7qrpz+86dW543OdVeQlC9248AwIpdWFclAFCTqfdnWdF60ejohbeuWOt9EAECBAgQIECAQGMF1moAYGabs4/FAPD0Ttx46PXVyPD+mm0nTXwsPy2bt230l9696bGtodZFMTj8D7UDpZkDdsspsNwzAGbbVfckuz0YLopDkejtbyKv34eGislbJ9flB7PJoYfH7Pcz4s/lVoJP6lzaMD2ILv5+aGrizLrlEmstAFAmeIxKH3dkQF8OiLOs3Olhb/zfR7OhyR/lk/mji7x1QbT9/BiAVW3v+9PwOj+S6pWzKha81sI5VVaqdgr/dMeVuR8ikWNxYz40+bWhw8WmyXz98+MPF8a/b6vq6yMNFQBYsevwqgQAYmr+qbHS5VMR7TtxbkujMpcPD29/54q13gcRIECAAAECBAg0VmCtBgBK0Nqn47Pa7UFi/sN4Ul4OFuMBahFP0ae3eZ33Kp+ml4PILH9KBBSenDpgWqkAwExSt6ujjld1PtHu58SK43TdKnGtBQAi0vGJGNh/uXM9f2r72ztE5NkV24Ynxhd7z2qfU7N1K3ckmCqG/iz+9/yZH6kNzrKfRlBgIs7pR6Wez+mHVrKbwKoEAHbv3n3i4clW7CWZH91LMmoaX/hdo8Pbh7tV2t8JECBAgAABAgQIrOUAQNk7Sx0oxRPheyOx3H/aOnzwfbEG/C9iwPTCowOmxfdhX6kAQFmfmSBAZPDP3xqRjBP6OjOnAx23ZBsnLjzlwphGv8hrzQUAsuKW4/OJF98/tfnGqPZvLfqku6Nd0ebvD+XZJScPH/h4ittqnlNz69d1Sn9tY4oHItjxqjhnfivOl7MEAFJ6fbBlViUAUDZhfHzPR+ICcfQiNn31+MLxx28447zzzrt/sM10NAIECBAgQIAAgWNNYK0HAErvfTuP25YV6/fmRXFy6sCwXEceT5PfEmuqr5ldUx37xf9hvH9edv3F9mFfyQDA7Hn19fHsEQ8UW94ST7TPjQd9m9PPt+LbMRB4dRno6JZIrjzmWgwAbBuZeF6Zu+HOb276b0We/15t7oYZlHJ5RPTnTZuyA5cvliehynC1zqnOupT9fbDYEokMi9jSr2L2SmewI5a/5PnUyLaRg3+74Py0BCD967LEkqsYALj+ypgqE1kksy9FG24uWkO3SNS3xN70dgIECBAgQIDAz5FAEwIAZXe0t3zbddzWvFh3RfzP02La6y/G4O/42a6Kv/8kbsrvjdwAn4uB4fi2Jxz8Ymd+gKokcDHQ/m4+efi52y576K7Obl+NAMBsHaZ3CNj0osjvdU606enx74+YO0Cc294Y8L/r5B0Tf5cy8J89/loNAMwNhDyYbX5Z7OBwQbT/pNm2l+2Os+GbkRfhxqn1B3afenH2/X6/rqtxTtXVdd/e7OH5A5u2xzkd+SvyJ0dfPqxddnqZy31FXnw+L/J3bh058MnZfhYA6Lfnl/6+VQsALL3qjkCAAAECBAgQIECAAAECBAikCggApEopR4AAAQIECBAgQIAAAQIEGiwgANDgzlN1AgQIECBAgAABAgQIECCQKiAAkCqlHAECBAgQIECAAAECBAgQaLCAAECDO0/VCRAgQIAAAQIECBAgQIBAqoAAQKqUcgQIECBAgAABAgQIECBAoMECAgAN7jxVJ0CAAAECBAgQIECAAAECqQICAKlSyhEgQIAAAQIECBAgQIAAgQYLCAA0uPNUnQABAgQIECBAgAABAgQIpAoIAKRKKUeAAAECBAgQIECAAAECBBosIADQ4M5TdQIECBAgQIAAAQIECBAgkCogAJAqpRwBAgQIECBAgAABAgQIEGiwgABAgztP1QkQIECAAAECBAgQIECAQKqAAECqlHIECBAgQIAAAQIECBAgQKDBAgIADe48VSdAgAABAgQIECBAgAABAqkCAgCpUsoRIECAAAECBAgQIECAAIEGCwgANLjzVJ0AAQIECBAgQIAAAQIECKQKCACkSilHgAABAgQIECBAgAABAgQaLCAA0ODOU3UCBAgQIECAAAECBAgQIJAqIACQKqUcAQIECBAgQIAAAQIECBBosIAAQIM7T9UJECBAgAABAgQIECBAgECqgABAqpRyBAgQIECAAAECBAgQIECgwQICAA3uPFUnQIAAAQIECBAgQIAAAQKpAgIAqVLKESBAgAABAgQIECBAgACBBgsIADS481SdAAECBAgQIECAAAECBAikCggApEopR4AAAQIECBAgQIAAAQIEGiwgANDgzlN1AgQIECBAgAABAgQIECCQKiAAkCqlHAECBAgQIECAAAECBAgQaLCAAECDO0/VCRAgQIAAAQIECBAgQIBAqoAAQKqUcgQIECBAgAABAgQIECBAoMECAgAN7jxVJ0CAAAECBAgQIECAAAECqQICAKlSyhEgQIAAAQIECBAgQIAAgQYLCAA0uPNUnQABAgQIECBAgAABAgQIpAoIAKRKKUeAAAECBAgQIECAAAECBBosIADQ4M5TdQIECBAgQIAAAQIECBAgkCogAJAqpRwBAgQIECBAgAABAgQIEGiwgABAgztP1QkQIECAAAECBAgQIECAQKqAAECqlHIECBAgQIAAAQIECBAgQKDBAgIADe48VSdAgAABAgQIECBAgAABAqkCAgCpUsoRIECAAAECBAgQIECAAIEGCwgANLjzVJ0AAQIECBAgQIAAAQIECKQKCACkSilHgAABAgQIECBAgAABAgQaLCAA0ODOU3UCBAgQIECAAAECBAgQIJAqIACQKqUcAQIECBAgQIAAAQIECBBosIAAQIM7T9UJECBAgAABAgQIECBAgECqgABAqpRyBAgQIECAAAECBAgQIECgwQICAA3uPFUnQIAAAQIECBAgQIAAAQKpAgIAqVLKESBAgAABAgQIECBAgACBBgsIADS481SdAAECBAgQIECAAAECBAikCggApEopR4AAAQIECBAgQIAAAQIEGiwgANDgzlN1AgQIECBAgAABAgQIECCQKiAAkCqlHAECBAgQIECAAAECBAgQaLCAAECDO0/VCRAgQIAAAQIECBAgQIBAqoAAQKqUcgQIECBAgAABAgQIECBAoMECAgAN7jxVJ0CAAAECBAgQIECAAAECqQICAKlSyhEgQIAAAQIECBAgQIAAgQYLCAA0uPNUnQABAgQIECBAgAABAgQIpAoIAKRKKUeAAAECBAgQIECAAAECBBosIADQ4M5TdQIECBAgQIAAAQIECBAgkCogAJAqpRwBAgQIECBAgAABAgQIEGiwgABAgztP1QkQIECAAAECBAgQIECAQKqAAECqlHIECBAgQIAAAQIECBAgQKDBAgIADe48VSdAgAABAgQIECBAgAABAqkCAgCpUsoRIECAAAECBAgQIECAAIEGCwgANLjzVJ0AAQIECBAgQIAAAQIECKQKCACkSilHgAABAgQIECBAgAABAgQaLCAA0ODOU3UCBAgQIECAAAECBAgQIJAqIACQKqUcAQIECBAgQIAAAQIECBBosIAAQIM7T9UJECBAgAABAgQIECBAgECqgABAqpRyBAgQIECAAAECBAgQIECgwQICAA3uPFUnQIAAAQIECBAgQIAAAQKpAgIAqVLKESBAgAABAgQIECBAgACBBgsIADS481SdAAECBAgQIECAAAECBAikCggApEopR4AAAQIECBAgQIAAAQIEGiwgANDgzlN1AgQIECBAgAABAgQIECCQKiAAkCqlHAECBAgQIECAAAECBAgQaLCAAECDO0/VCRAgQIAAAQIECBAgQIBAqoAAQKqUcgQIECBAgAABAgQIECBAoMECAgAN7jxVJ0CAAAECBAgQIECAAAECqQICAKlSyhEgQIAAAQIECBAgQIAAgQYLCAA0uPNUnQABAgQIECBAgAABAgQIpAoIAKRKKUeAAAECBAgQIECAAAECBBosIADQ4M5TdQIECBAgQIAAAQIECBAgkCogAJAqpRwBAgQIECBAgAABAgQIEGiwgABAgztP1QkQIECAAAECBAgQIECAQKqAAECqlHIECBAgQIAAAQIECBAgQKDBAgIADe48VSdAgAABAgQIECBAgAABAqkCAgCpUsoRIECAAAECBAgQIECAAIEGCwgANLjzVJ0AAQIECBAgQIAAAQIECKQKCACkSilHgAABAgQIECBAgAABAgQaLCAA0ODOU3UCBAgQIECAAAECBAgQIJAqIACQKqUcAQIECBAgQIAAAQIECBBosIAAQIM7T9UJECBAgAABAgQIECBAgECqgABAqpRyBAgQIECAAAECBAgQIECgwQICAA3uPFUnQIAAAQIECBAgQIAAAQKpAgIAqVLKESBAgAABAgQIECBAgACBBgsIADS481SdAAECBAgQIECAAAECBAikCggApEopR4AAAQIECBAgQIAAAQIEGiwgANDgzlN1AgQIECBAgAABAgQIECCQKiAAkCqlHAECBAgQIECAAAECBAgQaLCAAECDO0/VCRAgQIAAAQIECBAgQIBAqoAAQKqUcgQIECBAgAABAgQIECBAoMECAgAN7jxVJ0CAAAECBAgQIECAAAECqQICAKlSyhEgQIAAAQIECBAgQIAAgQYLCAA0uPNUnQABAgQIECBAgAABAgQIpAoIAKRKKUeAAAECBAgQIECAAAECBBosIADQ4M5TdQIECBAgQIAAAQIECBAgkCogAJAqpRwBAgQIECBAgAABAgQIEGiwgABAgztP1QkQIECAAAECBAgQIECAQKqAAECqlHIECBAgQIAAAQIECBAgQKDBAgIADe48VSdAgAABAgQIECBAgAABAqkCAgCpUsoRIECAAAECBAgQIECAAIEGCwgANLjzVJ0AAQIECBAgQIAAAQIECKQKCACkSilHgAABAgQIECBAgAABAgQaLCAA0ODOU3UCBAgQIECAAAECBAgQIJAqIACQKqUcAQIECBAgQIAAAQIECBBosIAAQIM7T9UJECBAgAABAgQIECBAgECqgABAqpRyBAgQIECAAAECBAgQIECgwQICAA3uPFUnQIAAAQIECBAgQIAAAQKpAgIAqVLKESBAgAABAgQIECBAgACBBgsIADS481SdAAECBAgQIECAAAECBAikCggApEopR4AAAQIECBAgQIAAAQIEGiwgANDgzlN1AgQIECBAgAABAgQIECCQKiAAkCqlHAECBAgQIECAAAECBAgQaLCAAECDO0/VCRAgQIAAAQIECBAgQIBAqoAAQKqUcgQIECBAgAABAgQIECBAoMECAgAN7jxVJ0CAAAECBAgQIECAAAECqQICAKlSyhEgQIAAAQIECBAgQIAAgQYLCAA0uPNUnQABAgQIECBAgAABAgQIpAoIAKRKKUeAAAECBAgQIECAAAECBBosIADQ4M5TdQIECBAgQIAAAQIECBAgkCogAJAqpRwBAgQIECBAgAABAgQIEGiwgABAgztP1QkQIECAAAECBAgQIECAQKqAAECqlHIECBAgQIAAAQIECBAgQKDBAgIADe48VSdAgAABAgQIECBAgAABAqkCAgCpUsoRIECAAAECBAgQIECAAIEGCwgANLjzVJ0AAQIECBAgQIAAAQIECKQKCACkSilHgAABAgQIECBAgAABAgQaLCAA0ODOU3UCBAgQIECAAAECBAgQIJAqIACQKqUcAQIECBAgQIAAAQIECBBosIAAQIM7T9UJECBAgAABAgQIECBAgECqgABAqpRyBAgQIECAAAECBAgQIECgwQICAA3uPFUnQIAAAQIECBAgQIAAAQKpAgIAqVLKESBAgAABAgQIECBAgACBBgsIADS481SdAAECBAgQIECAAAECBAikCggApEopR4AAAQIECBAgQIAAAQIEGiwgANDgzlN1AgQIECBAgAABAgQIECCQKvD/ASgcoSjtdS7M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13090" b="12122"/>
          <a:stretch/>
        </p:blipFill>
        <p:spPr>
          <a:xfrm>
            <a:off x="2626402" y="1383477"/>
            <a:ext cx="6158247" cy="4605679"/>
          </a:xfrm>
          <a:prstGeom prst="rect">
            <a:avLst/>
          </a:prstGeom>
        </p:spPr>
      </p:pic>
      <p:pic>
        <p:nvPicPr>
          <p:cNvPr id="11" name="Grafik 10" descr="Ein Bild, das Mann, Objekt, drinnen, sitzend enthält.&#10;&#10;Automatisch generierte Beschreibung">
            <a:extLst>
              <a:ext uri="{FF2B5EF4-FFF2-40B4-BE49-F238E27FC236}">
                <a16:creationId xmlns:a16="http://schemas.microsoft.com/office/drawing/2014/main" id="{07D6B0C0-D003-9E4B-B95C-FF1B67E88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593" y="4637988"/>
            <a:ext cx="1128731" cy="153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1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0" b="12250"/>
          <a:stretch/>
        </p:blipFill>
        <p:spPr>
          <a:xfrm>
            <a:off x="0" y="0"/>
            <a:ext cx="12192000" cy="37307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4122" y="1949744"/>
            <a:ext cx="10515600" cy="2852737"/>
          </a:xfrm>
        </p:spPr>
        <p:txBody>
          <a:bodyPr>
            <a:normAutofit/>
          </a:bodyPr>
          <a:lstStyle/>
          <a:p>
            <a:r>
              <a:rPr lang="de-DE" sz="4800" dirty="0" smtClean="0">
                <a:solidFill>
                  <a:srgbClr val="00A09A"/>
                </a:solidFill>
              </a:rPr>
              <a:t>Herzlichen Dank für Ihr Interesse!</a:t>
            </a:r>
            <a:endParaRPr lang="de-AT" sz="4800" dirty="0">
              <a:solidFill>
                <a:srgbClr val="00A09A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idx="1"/>
          </p:nvPr>
        </p:nvSpPr>
        <p:spPr>
          <a:xfrm>
            <a:off x="772067" y="4977510"/>
            <a:ext cx="10515600" cy="150018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AT" altLang="de-DE" sz="2200" dirty="0" err="1" smtClean="0">
                <a:solidFill>
                  <a:schemeClr val="tx1"/>
                </a:solidFill>
              </a:rPr>
              <a:t>Jackpot.fit</a:t>
            </a:r>
            <a:r>
              <a:rPr lang="de-AT" altLang="de-DE" sz="2200" dirty="0" smtClean="0">
                <a:solidFill>
                  <a:schemeClr val="tx1"/>
                </a:solidFill>
              </a:rPr>
              <a:t> </a:t>
            </a:r>
            <a:r>
              <a:rPr lang="de-AT" altLang="de-DE" sz="2200" dirty="0">
                <a:solidFill>
                  <a:schemeClr val="tx1"/>
                </a:solidFill>
              </a:rPr>
              <a:t>Koordination Steiermark</a:t>
            </a:r>
            <a:br>
              <a:rPr lang="de-AT" altLang="de-DE" sz="2200" dirty="0">
                <a:solidFill>
                  <a:schemeClr val="tx1"/>
                </a:solidFill>
              </a:rPr>
            </a:br>
            <a:r>
              <a:rPr lang="de-AT" altLang="de-DE" sz="2200" dirty="0">
                <a:solidFill>
                  <a:schemeClr val="tx1"/>
                </a:solidFill>
              </a:rPr>
              <a:t>050 808 9516</a:t>
            </a:r>
            <a:br>
              <a:rPr lang="de-AT" altLang="de-DE" sz="2200" dirty="0">
                <a:solidFill>
                  <a:schemeClr val="tx1"/>
                </a:solidFill>
              </a:rPr>
            </a:br>
            <a:r>
              <a:rPr lang="de-AT" altLang="de-DE" sz="2200" dirty="0" err="1">
                <a:solidFill>
                  <a:schemeClr val="tx1"/>
                </a:solidFill>
                <a:hlinkClick r:id="rId4"/>
              </a:rPr>
              <a:t>steiermark@jackpot.fit</a:t>
            </a:r>
            <a:endParaRPr lang="de-AT" altLang="de-DE" sz="22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altLang="de-DE" sz="2200" dirty="0">
                <a:solidFill>
                  <a:schemeClr val="tx1"/>
                </a:solidFill>
              </a:rPr>
              <a:t>www.</a:t>
            </a:r>
            <a:r>
              <a:rPr lang="de-DE" altLang="de-DE" sz="2200" dirty="0" smtClean="0">
                <a:solidFill>
                  <a:schemeClr val="tx1"/>
                </a:solidFill>
              </a:rPr>
              <a:t>jackpot.fit</a:t>
            </a:r>
            <a:endParaRPr lang="de-AT" altLang="de-DE" sz="2200" dirty="0" smtClean="0">
              <a:solidFill>
                <a:schemeClr val="tx1"/>
              </a:solidFill>
            </a:endParaRPr>
          </a:p>
          <a:p>
            <a:endParaRPr lang="de-AT" sz="2000" dirty="0">
              <a:solidFill>
                <a:schemeClr val="tx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0374" y="3905781"/>
            <a:ext cx="1878697" cy="643790"/>
          </a:xfrm>
          <a:prstGeom prst="rect">
            <a:avLst/>
          </a:prstGeom>
        </p:spPr>
      </p:pic>
      <p:pic>
        <p:nvPicPr>
          <p:cNvPr id="5122" name="Picture 2" descr="Programm in …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879" y="5327568"/>
            <a:ext cx="1497576" cy="132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66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:a16="http://schemas.microsoft.com/office/drawing/2014/main" id="{AB747063-4484-2D42-B396-76F1AB048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588" y="1951959"/>
            <a:ext cx="9372600" cy="1735138"/>
          </a:xfrm>
        </p:spPr>
        <p:txBody>
          <a:bodyPr/>
          <a:lstStyle/>
          <a:p>
            <a:pPr algn="l" eaLnBrk="1" hangingPunct="1">
              <a:lnSpc>
                <a:spcPts val="5400"/>
              </a:lnSpc>
            </a:pPr>
            <a:r>
              <a:rPr lang="de-AT" altLang="de-DE" sz="4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Körperliche Inaktivität</a:t>
            </a:r>
            <a:endParaRPr lang="de-DE" altLang="de-DE" sz="4000" dirty="0">
              <a:solidFill>
                <a:schemeClr val="bg1"/>
              </a:solidFill>
              <a:ea typeface="Clarendon" pitchFamily="2" charset="0"/>
              <a:cs typeface="Calibri" panose="020F0502020204030204" pitchFamily="34" charset="0"/>
            </a:endParaRPr>
          </a:p>
        </p:txBody>
      </p:sp>
      <p:pic>
        <p:nvPicPr>
          <p:cNvPr id="10" name="Grafik 4">
            <a:extLst>
              <a:ext uri="{FF2B5EF4-FFF2-40B4-BE49-F238E27FC236}">
                <a16:creationId xmlns:a16="http://schemas.microsoft.com/office/drawing/2014/main" id="{60C328FA-81D8-7644-A739-404345B18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386" y="329295"/>
            <a:ext cx="2845732" cy="97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614" y="3637682"/>
            <a:ext cx="4581255" cy="2754552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 rot="618882">
            <a:off x="10027931" y="3739111"/>
            <a:ext cx="1744374" cy="1128799"/>
          </a:xfrm>
          <a:prstGeom prst="rect">
            <a:avLst/>
          </a:prstGeom>
          <a:solidFill>
            <a:srgbClr val="00A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8345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2E1FD-2B0F-444C-A642-B940A1B4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00A09A"/>
                </a:solidFill>
              </a:rPr>
              <a:t>Körperliche </a:t>
            </a:r>
            <a:r>
              <a:rPr lang="de-AT" dirty="0" smtClean="0">
                <a:solidFill>
                  <a:srgbClr val="00A09A"/>
                </a:solidFill>
              </a:rPr>
              <a:t>Inaktivität</a:t>
            </a:r>
            <a:endParaRPr lang="de-AT" dirty="0">
              <a:solidFill>
                <a:srgbClr val="00A09A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38200" y="1690688"/>
            <a:ext cx="1058265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buClr>
                <a:srgbClr val="00A19A"/>
              </a:buClr>
              <a:buFont typeface="Wingdings" pitchFamily="2" charset="2"/>
              <a:buChar char="§"/>
            </a:pPr>
            <a:r>
              <a:rPr lang="de-AT" altLang="de-DE" sz="2000" b="1" dirty="0" smtClean="0">
                <a:solidFill>
                  <a:srgbClr val="000000"/>
                </a:solidFill>
              </a:rPr>
              <a:t> 74</a:t>
            </a:r>
            <a:r>
              <a:rPr lang="de-AT" altLang="de-DE" sz="2000" b="1" dirty="0">
                <a:solidFill>
                  <a:srgbClr val="000000"/>
                </a:solidFill>
              </a:rPr>
              <a:t>% </a:t>
            </a:r>
            <a:r>
              <a:rPr lang="de-AT" altLang="de-DE" sz="2000" dirty="0">
                <a:solidFill>
                  <a:srgbClr val="000000"/>
                </a:solidFill>
              </a:rPr>
              <a:t>der in Österreich lebenden Männer (Alter 18 bis 64 Jahre) </a:t>
            </a:r>
            <a:r>
              <a:rPr lang="de-AT" altLang="de-DE" sz="2000" dirty="0" smtClean="0">
                <a:solidFill>
                  <a:srgbClr val="000000"/>
                </a:solidFill>
              </a:rPr>
              <a:t>und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00A19A"/>
              </a:buClr>
              <a:buFont typeface="Wingdings" pitchFamily="2" charset="2"/>
              <a:buChar char="§"/>
            </a:pPr>
            <a:endParaRPr lang="de-AT" altLang="de-DE" sz="20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00A19A"/>
              </a:buClr>
              <a:buFont typeface="Wingdings" pitchFamily="2" charset="2"/>
              <a:buChar char="§"/>
            </a:pPr>
            <a:r>
              <a:rPr lang="de-AT" altLang="de-DE" sz="2000" b="1" dirty="0" smtClean="0">
                <a:solidFill>
                  <a:srgbClr val="000000"/>
                </a:solidFill>
              </a:rPr>
              <a:t> 78,9</a:t>
            </a:r>
            <a:r>
              <a:rPr lang="de-AT" altLang="de-DE" sz="2000" b="1" dirty="0">
                <a:solidFill>
                  <a:srgbClr val="000000"/>
                </a:solidFill>
              </a:rPr>
              <a:t>% </a:t>
            </a:r>
            <a:r>
              <a:rPr lang="de-AT" altLang="de-DE" sz="2000" dirty="0">
                <a:solidFill>
                  <a:srgbClr val="000000"/>
                </a:solidFill>
              </a:rPr>
              <a:t>der in Österreich lebenden Frauen erzielen die Mindestkriterien der Bewegungsempfehlungen </a:t>
            </a:r>
            <a:r>
              <a:rPr lang="de-AT" altLang="de-DE" sz="2000" b="1" dirty="0">
                <a:solidFill>
                  <a:srgbClr val="000000"/>
                </a:solidFill>
              </a:rPr>
              <a:t>nicht</a:t>
            </a:r>
            <a:r>
              <a:rPr lang="de-AT" altLang="de-DE" sz="2000" dirty="0">
                <a:solidFill>
                  <a:srgbClr val="000000"/>
                </a:solidFill>
              </a:rPr>
              <a:t>. (Gesundheitsbefragung </a:t>
            </a:r>
            <a:r>
              <a:rPr lang="de-AT" altLang="de-DE" sz="2000" dirty="0" smtClean="0">
                <a:solidFill>
                  <a:srgbClr val="000000"/>
                </a:solidFill>
              </a:rPr>
              <a:t>ATHIS, </a:t>
            </a:r>
            <a:r>
              <a:rPr lang="de-AT" altLang="de-DE" sz="2000" dirty="0">
                <a:solidFill>
                  <a:srgbClr val="000000"/>
                </a:solidFill>
              </a:rPr>
              <a:t>2019</a:t>
            </a:r>
            <a:r>
              <a:rPr lang="de-AT" altLang="de-DE" sz="2000" dirty="0" smtClean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00A19A"/>
              </a:buClr>
            </a:pPr>
            <a:endParaRPr lang="de-DE" altLang="de-DE" sz="20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00A19A"/>
              </a:buClr>
              <a:buFont typeface="Wingdings" pitchFamily="2" charset="2"/>
              <a:buChar char="§"/>
            </a:pPr>
            <a:r>
              <a:rPr lang="de-DE" altLang="de-DE" sz="2000" dirty="0" smtClean="0">
                <a:solidFill>
                  <a:srgbClr val="000000"/>
                </a:solidFill>
              </a:rPr>
              <a:t>Bewegungsmangel erhöht das Risiko für Zivilisationskrankheiten (Diabetes Typ 2, Adipositas, koronare Herzkrankheiten)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00A19A"/>
              </a:buClr>
              <a:buFont typeface="Wingdings" pitchFamily="2" charset="2"/>
              <a:buChar char="§"/>
            </a:pPr>
            <a:endParaRPr lang="de-AT" altLang="de-DE" sz="20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00A19A"/>
              </a:buClr>
              <a:buFont typeface="Wingdings" pitchFamily="2" charset="2"/>
              <a:buChar char="§"/>
            </a:pPr>
            <a:r>
              <a:rPr lang="de-AT" altLang="de-DE" sz="2000" dirty="0" smtClean="0">
                <a:solidFill>
                  <a:srgbClr val="000000"/>
                </a:solidFill>
              </a:rPr>
              <a:t> Diabetes liegt auf Platz 8 der häufigsten chronischen Krankheiten in Österreich (ATHIS, 2019)</a:t>
            </a:r>
            <a:endParaRPr lang="de-AT" altLang="de-DE" sz="2000" dirty="0">
              <a:solidFill>
                <a:srgbClr val="000000"/>
              </a:solidFill>
            </a:endParaRPr>
          </a:p>
          <a:p>
            <a:endParaRPr lang="de-AT" dirty="0"/>
          </a:p>
          <a:p>
            <a:endParaRPr lang="de-AT" dirty="0"/>
          </a:p>
        </p:txBody>
      </p:sp>
      <p:pic>
        <p:nvPicPr>
          <p:cNvPr id="6" name="Picture 2" descr="Programm in 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961" y="5366601"/>
            <a:ext cx="1685447" cy="14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bgerundetes Rechteck 3"/>
          <p:cNvSpPr/>
          <p:nvPr/>
        </p:nvSpPr>
        <p:spPr>
          <a:xfrm>
            <a:off x="2244076" y="2667219"/>
            <a:ext cx="7571329" cy="1883664"/>
          </a:xfrm>
          <a:prstGeom prst="roundRect">
            <a:avLst/>
          </a:prstGeom>
          <a:solidFill>
            <a:srgbClr val="00A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/>
              <a:t>Regelmäßige körperliche Aktivität wirkt präventiv!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168590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2E1FD-2B0F-444C-A642-B940A1B4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00A09A"/>
                </a:solidFill>
              </a:rPr>
              <a:t>Körperliche </a:t>
            </a:r>
            <a:r>
              <a:rPr lang="de-AT" dirty="0" smtClean="0">
                <a:solidFill>
                  <a:srgbClr val="00A09A"/>
                </a:solidFill>
              </a:rPr>
              <a:t>Inaktivität</a:t>
            </a:r>
            <a:endParaRPr lang="de-AT" dirty="0">
              <a:solidFill>
                <a:srgbClr val="00A09A"/>
              </a:solidFill>
            </a:endParaRPr>
          </a:p>
        </p:txBody>
      </p:sp>
      <p:pic>
        <p:nvPicPr>
          <p:cNvPr id="2050" name="Picture 2" descr="Österreichische Empfehlungen für gesundheitswirksame Bewegu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4"/>
          <a:stretch/>
        </p:blipFill>
        <p:spPr bwMode="auto">
          <a:xfrm>
            <a:off x="7342632" y="1027906"/>
            <a:ext cx="3827027" cy="462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38200" y="1595021"/>
            <a:ext cx="590092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A09A"/>
              </a:buClr>
              <a:buFont typeface="Wingdings" panose="05000000000000000000" pitchFamily="2" charset="2"/>
              <a:buChar char="§"/>
            </a:pPr>
            <a:r>
              <a:rPr lang="de-AT" sz="2000" b="1" dirty="0" smtClean="0"/>
              <a:t>Erwachsene von 18 bis 65 Jahren </a:t>
            </a:r>
            <a:r>
              <a:rPr lang="de-AT" sz="2000" dirty="0" smtClean="0"/>
              <a:t>sollten </a:t>
            </a:r>
            <a:r>
              <a:rPr lang="de-AT" sz="2000" dirty="0"/>
              <a:t>regelmäßig körperlich aktiv sein und an </a:t>
            </a:r>
            <a:r>
              <a:rPr lang="de-AT" sz="2000" b="1" dirty="0"/>
              <a:t>zwei oder mehr Tagen der Woche muskelkräftigende Übungen</a:t>
            </a:r>
            <a:r>
              <a:rPr lang="de-AT" sz="2000" dirty="0"/>
              <a:t> durchführen, bei denen alle großen Muskelgruppen berücksichtigt werden. </a:t>
            </a:r>
            <a:endParaRPr lang="de-AT" sz="2000" dirty="0" smtClean="0"/>
          </a:p>
          <a:p>
            <a:pPr marL="285750" indent="-285750">
              <a:buClr>
                <a:srgbClr val="00A09A"/>
              </a:buClr>
              <a:buFont typeface="Wingdings" panose="05000000000000000000" pitchFamily="2" charset="2"/>
              <a:buChar char="§"/>
            </a:pPr>
            <a:endParaRPr lang="de-AT" sz="2000" dirty="0"/>
          </a:p>
          <a:p>
            <a:pPr marL="285750" indent="-285750">
              <a:buClr>
                <a:srgbClr val="00A09A"/>
              </a:buClr>
              <a:buFont typeface="Wingdings" panose="05000000000000000000" pitchFamily="2" charset="2"/>
              <a:buChar char="§"/>
            </a:pPr>
            <a:r>
              <a:rPr lang="de-AT" sz="2000" dirty="0" smtClean="0"/>
              <a:t>Zusätzlich </a:t>
            </a:r>
            <a:r>
              <a:rPr lang="de-AT" sz="2000" dirty="0"/>
              <a:t>sollte </a:t>
            </a:r>
            <a:r>
              <a:rPr lang="de-AT" sz="2000" b="1" dirty="0"/>
              <a:t>mindestens 150 bis 300 Minuten (also 2 ½ bis 5 Stunden) pro Woche ausdauerorientierte Bewegung </a:t>
            </a:r>
            <a:r>
              <a:rPr lang="de-AT" sz="2000" dirty="0"/>
              <a:t>mit mittlerer Intensität gemacht werden</a:t>
            </a:r>
            <a:r>
              <a:rPr lang="de-AT" sz="2000" dirty="0" smtClean="0"/>
              <a:t>.</a:t>
            </a:r>
          </a:p>
          <a:p>
            <a:pPr marL="285750" indent="-285750">
              <a:buClr>
                <a:srgbClr val="00A09A"/>
              </a:buClr>
              <a:buFont typeface="Wingdings" panose="05000000000000000000" pitchFamily="2" charset="2"/>
              <a:buChar char="§"/>
            </a:pPr>
            <a:endParaRPr lang="de-DE" sz="2000" dirty="0"/>
          </a:p>
          <a:p>
            <a:pPr marL="285750" indent="-285750">
              <a:buClr>
                <a:srgbClr val="00A09A"/>
              </a:buClr>
              <a:buFont typeface="Wingdings" panose="05000000000000000000" pitchFamily="2" charset="2"/>
              <a:buChar char="§"/>
            </a:pPr>
            <a:r>
              <a:rPr lang="de-DE" sz="2000" dirty="0" smtClean="0"/>
              <a:t>Körperliche Aktivität ist auch wichtig für Personen mit chronischen Erkrankungen – bei Bedarf nach Rücksprache mit Arzt/Ärztin!</a:t>
            </a:r>
          </a:p>
          <a:p>
            <a:endParaRPr lang="de-AT" dirty="0"/>
          </a:p>
          <a:p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7224074" y="5663824"/>
            <a:ext cx="36544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100" dirty="0"/>
              <a:t>Fonds Gesundes Österreich (Hrsg.) (2020): Österreichische Bewegungsempfehlungen (Wissensband 17), Wien</a:t>
            </a:r>
          </a:p>
        </p:txBody>
      </p:sp>
    </p:spTree>
    <p:extLst>
      <p:ext uri="{BB962C8B-B14F-4D97-AF65-F5344CB8AC3E}">
        <p14:creationId xmlns:p14="http://schemas.microsoft.com/office/powerpoint/2010/main" val="288320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:a16="http://schemas.microsoft.com/office/drawing/2014/main" id="{AB747063-4484-2D42-B396-76F1AB048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588" y="1951959"/>
            <a:ext cx="9372600" cy="1735138"/>
          </a:xfrm>
        </p:spPr>
        <p:txBody>
          <a:bodyPr/>
          <a:lstStyle/>
          <a:p>
            <a:pPr algn="l" eaLnBrk="1" hangingPunct="1">
              <a:lnSpc>
                <a:spcPts val="5400"/>
              </a:lnSpc>
            </a:pPr>
            <a:r>
              <a:rPr lang="de-AT" altLang="de-DE" sz="4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Gesundheitssport</a:t>
            </a:r>
            <a:r>
              <a:rPr lang="de-AT" altLang="de-DE" sz="4800" dirty="0">
                <a:solidFill>
                  <a:schemeClr val="bg1"/>
                </a:solidFill>
                <a:latin typeface="Calibri Light" panose="020F0302020204030204" pitchFamily="34" charset="0"/>
              </a:rPr>
              <a:t/>
            </a:r>
            <a:br>
              <a:rPr lang="de-AT" altLang="de-DE" sz="4800" dirty="0">
                <a:solidFill>
                  <a:schemeClr val="bg1"/>
                </a:solidFill>
                <a:latin typeface="Calibri Light" panose="020F0302020204030204" pitchFamily="34" charset="0"/>
              </a:rPr>
            </a:br>
            <a:r>
              <a:rPr lang="de-AT" altLang="de-DE" sz="480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Jackpot.fit</a:t>
            </a:r>
            <a:r>
              <a:rPr lang="de-AT" altLang="de-DE" sz="4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Programminhalte</a:t>
            </a:r>
            <a:endParaRPr lang="de-DE" altLang="de-DE" sz="4000" dirty="0">
              <a:solidFill>
                <a:schemeClr val="bg1"/>
              </a:solidFill>
              <a:ea typeface="Clarendon" pitchFamily="2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614" y="3637682"/>
            <a:ext cx="4581255" cy="275455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 rot="618882">
            <a:off x="10027931" y="3739111"/>
            <a:ext cx="1744374" cy="1128799"/>
          </a:xfrm>
          <a:prstGeom prst="rect">
            <a:avLst/>
          </a:prstGeom>
          <a:solidFill>
            <a:srgbClr val="00A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4">
            <a:extLst>
              <a:ext uri="{FF2B5EF4-FFF2-40B4-BE49-F238E27FC236}">
                <a16:creationId xmlns:a16="http://schemas.microsoft.com/office/drawing/2014/main" id="{60C328FA-81D8-7644-A739-404345B18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386" y="329295"/>
            <a:ext cx="2845732" cy="97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49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CF37A-1535-4259-B0AE-F8C0B1A3B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00A09A"/>
                </a:solidFill>
              </a:rPr>
              <a:t>Gesundheitssport und </a:t>
            </a:r>
            <a:r>
              <a:rPr lang="de-AT" dirty="0" err="1">
                <a:solidFill>
                  <a:srgbClr val="00A09A"/>
                </a:solidFill>
              </a:rPr>
              <a:t>Jackpot.fit</a:t>
            </a:r>
            <a:r>
              <a:rPr lang="de-AT" dirty="0">
                <a:solidFill>
                  <a:srgbClr val="00A09A"/>
                </a:solidFill>
              </a:rPr>
              <a:t> </a:t>
            </a:r>
          </a:p>
        </p:txBody>
      </p:sp>
      <p:sp>
        <p:nvSpPr>
          <p:cNvPr id="6" name="Titel 1"/>
          <p:cNvSpPr txBox="1">
            <a:spLocks noGrp="1"/>
          </p:cNvSpPr>
          <p:nvPr>
            <p:ph idx="1"/>
          </p:nvPr>
        </p:nvSpPr>
        <p:spPr bwMode="auto">
          <a:xfrm>
            <a:off x="911352" y="161531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buClr>
                <a:srgbClr val="00A19A"/>
              </a:buClr>
              <a:buFont typeface="Wingdings" panose="05000000000000000000" pitchFamily="2" charset="2"/>
              <a:buChar char="§"/>
              <a:defRPr/>
            </a:pPr>
            <a:r>
              <a:rPr lang="en-GB" altLang="de-DE" sz="2000" b="1" dirty="0" err="1" smtClean="0">
                <a:latin typeface="+mn-lt"/>
              </a:rPr>
              <a:t>Jackpot.fit</a:t>
            </a:r>
            <a:r>
              <a:rPr lang="en-GB" altLang="de-DE" sz="2000" b="1" dirty="0" smtClean="0">
                <a:latin typeface="+mn-lt"/>
              </a:rPr>
              <a:t> </a:t>
            </a:r>
            <a:r>
              <a:rPr lang="en-GB" altLang="de-DE" sz="2000" b="1" dirty="0" err="1" smtClean="0">
                <a:latin typeface="+mn-lt"/>
              </a:rPr>
              <a:t>Imagevideos</a:t>
            </a:r>
            <a:r>
              <a:rPr lang="en-GB" altLang="de-DE" sz="2000" b="1" dirty="0" smtClean="0">
                <a:latin typeface="+mn-lt"/>
              </a:rPr>
              <a:t> – Link: </a:t>
            </a:r>
            <a:r>
              <a:rPr lang="de-DE" sz="2000" u="sng" dirty="0">
                <a:hlinkClick r:id="rId2"/>
              </a:rPr>
              <a:t>https://www.jackpot.fit/#</a:t>
            </a:r>
            <a:r>
              <a:rPr lang="de-DE" sz="2000" u="sng" dirty="0" smtClean="0">
                <a:hlinkClick r:id="rId2"/>
              </a:rPr>
              <a:t>video</a:t>
            </a:r>
            <a:r>
              <a:rPr lang="de-DE" sz="2000" u="sng" dirty="0" smtClean="0"/>
              <a:t>  </a:t>
            </a:r>
            <a:endParaRPr lang="en-GB" altLang="de-DE" sz="2000" b="1" dirty="0" smtClean="0">
              <a:latin typeface="+mn-lt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buClr>
                <a:srgbClr val="00A19A"/>
              </a:buClr>
              <a:buFont typeface="Wingdings" panose="05000000000000000000" pitchFamily="2" charset="2"/>
              <a:buChar char="§"/>
              <a:defRPr/>
            </a:pPr>
            <a:endParaRPr lang="en-GB" altLang="de-DE" sz="2000" dirty="0" smtClean="0">
              <a:latin typeface="+mn-lt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729" y="2393348"/>
            <a:ext cx="5332846" cy="3557008"/>
          </a:xfrm>
          <a:prstGeom prst="rect">
            <a:avLst/>
          </a:prstGeom>
        </p:spPr>
      </p:pic>
      <p:pic>
        <p:nvPicPr>
          <p:cNvPr id="8" name="Grafik 7" descr="Ein Bild, das Schuhe, Kleidung, sitzend, Tisch enthält.&#10;&#10;Automatisch generierte Beschreibung">
            <a:extLst>
              <a:ext uri="{FF2B5EF4-FFF2-40B4-BE49-F238E27FC236}">
                <a16:creationId xmlns:a16="http://schemas.microsoft.com/office/drawing/2014/main" id="{C7DD2CF7-5953-8040-93D5-94FA95E8A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57620">
            <a:off x="7967136" y="4360813"/>
            <a:ext cx="2639084" cy="17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2E1FD-2B0F-444C-A642-B940A1B4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A09A"/>
                </a:solidFill>
              </a:rPr>
              <a:t>Vision</a:t>
            </a:r>
            <a:endParaRPr lang="de-AT" dirty="0">
              <a:solidFill>
                <a:srgbClr val="00A09A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370884B-B82A-B14F-B936-3D5931511306}"/>
              </a:ext>
            </a:extLst>
          </p:cNvPr>
          <p:cNvSpPr txBox="1">
            <a:spLocks/>
          </p:cNvSpPr>
          <p:nvPr/>
        </p:nvSpPr>
        <p:spPr bwMode="auto">
          <a:xfrm>
            <a:off x="838200" y="1751088"/>
            <a:ext cx="10235184" cy="156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de-AT" sz="2000" dirty="0" smtClean="0">
                <a:solidFill>
                  <a:prstClr val="black"/>
                </a:solidFill>
                <a:latin typeface="+mn-lt"/>
              </a:rPr>
              <a:t>Durch die Kooperation von Sozialversicherungen und dem organisiertem Sport werden die Bewegungsangebote in den österreichischen Sportvereinen um standardisierte </a:t>
            </a:r>
            <a:r>
              <a:rPr lang="de-AT" sz="2000" b="1" dirty="0" err="1" smtClean="0">
                <a:solidFill>
                  <a:prstClr val="black"/>
                </a:solidFill>
                <a:latin typeface="+mn-lt"/>
              </a:rPr>
              <a:t>Jackpot.fit</a:t>
            </a:r>
            <a:r>
              <a:rPr lang="de-AT" sz="2000" b="1" dirty="0" smtClean="0">
                <a:solidFill>
                  <a:prstClr val="black"/>
                </a:solidFill>
                <a:latin typeface="+mn-lt"/>
              </a:rPr>
              <a:t> Gesundheitssportangebote</a:t>
            </a:r>
            <a:r>
              <a:rPr lang="de-AT" sz="2000" dirty="0" smtClean="0">
                <a:solidFill>
                  <a:prstClr val="black"/>
                </a:solidFill>
                <a:latin typeface="+mn-lt"/>
              </a:rPr>
              <a:t> erweitert und bisher inaktive Menschen nehmen daran teil.</a:t>
            </a:r>
            <a:r>
              <a:rPr lang="de-AT" sz="2000" i="1" dirty="0" smtClean="0">
                <a:solidFill>
                  <a:prstClr val="black"/>
                </a:solidFill>
                <a:latin typeface="Calibri Light" panose="020F0302020204030204"/>
              </a:rPr>
              <a:t> </a:t>
            </a:r>
            <a:endParaRPr lang="de-AT" sz="2000" dirty="0" smtClean="0">
              <a:solidFill>
                <a:prstClr val="black"/>
              </a:solidFill>
              <a:latin typeface="Calibri Light" panose="020F0302020204030204"/>
            </a:endParaRPr>
          </a:p>
          <a:p>
            <a:pPr marL="0" indent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A19A"/>
              </a:buClr>
              <a:buFont typeface="Arial" panose="020B0604020202020204" pitchFamily="34" charset="0"/>
              <a:buNone/>
              <a:defRPr/>
            </a:pPr>
            <a:endParaRPr lang="de-DE" altLang="de-DE" sz="2400" dirty="0">
              <a:solidFill>
                <a:srgbClr val="000000"/>
              </a:solidFill>
              <a:latin typeface="Calibri Light" panose="020F0302020204030204"/>
            </a:endParaRPr>
          </a:p>
        </p:txBody>
      </p:sp>
      <p:pic>
        <p:nvPicPr>
          <p:cNvPr id="10" name="Grafik 9" descr="Ein Bild, das Mann, Objekt, drinnen, sitzend enthält.&#10;&#10;Automatisch generierte Beschreibung">
            <a:extLst>
              <a:ext uri="{FF2B5EF4-FFF2-40B4-BE49-F238E27FC236}">
                <a16:creationId xmlns:a16="http://schemas.microsoft.com/office/drawing/2014/main" id="{07D6B0C0-D003-9E4B-B95C-FF1B67E88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65257"/>
            <a:ext cx="1593315" cy="2163331"/>
          </a:xfrm>
          <a:prstGeom prst="rect">
            <a:avLst/>
          </a:prstGeom>
        </p:spPr>
      </p:pic>
      <p:sp>
        <p:nvSpPr>
          <p:cNvPr id="9" name="Pfeil nach unten 8"/>
          <p:cNvSpPr/>
          <p:nvPr/>
        </p:nvSpPr>
        <p:spPr>
          <a:xfrm>
            <a:off x="5881116" y="2960604"/>
            <a:ext cx="429768" cy="704088"/>
          </a:xfrm>
          <a:prstGeom prst="downArrow">
            <a:avLst/>
          </a:prstGeom>
          <a:solidFill>
            <a:srgbClr val="00A09A"/>
          </a:solidFill>
          <a:ln>
            <a:solidFill>
              <a:srgbClr val="00A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Abgerundetes Rechteck 10"/>
          <p:cNvSpPr/>
          <p:nvPr/>
        </p:nvSpPr>
        <p:spPr>
          <a:xfrm>
            <a:off x="2540508" y="3941064"/>
            <a:ext cx="7110984" cy="1687524"/>
          </a:xfrm>
          <a:prstGeom prst="roundRect">
            <a:avLst/>
          </a:prstGeom>
          <a:solidFill>
            <a:srgbClr val="00A09A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de-AT" sz="2000" dirty="0"/>
              <a:t>Dadurch erreichen mehr Österreicherinnen und Österreicher die Empfehlungen für gesundheitswirksame Bewegung, der Anteil an gesunden Lebensjahren steigt und das Voranschreiten der Zivilisationskrankheiten geht zurück. </a:t>
            </a:r>
          </a:p>
        </p:txBody>
      </p:sp>
    </p:spTree>
    <p:extLst>
      <p:ext uri="{BB962C8B-B14F-4D97-AF65-F5344CB8AC3E}">
        <p14:creationId xmlns:p14="http://schemas.microsoft.com/office/powerpoint/2010/main" val="413481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CF37A-1535-4259-B0AE-F8C0B1A3B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00A09A"/>
                </a:solidFill>
              </a:rPr>
              <a:t>Gesundheitssport und </a:t>
            </a:r>
            <a:r>
              <a:rPr lang="de-AT" dirty="0" err="1">
                <a:solidFill>
                  <a:srgbClr val="00A09A"/>
                </a:solidFill>
              </a:rPr>
              <a:t>Jackpot.fit</a:t>
            </a:r>
            <a:r>
              <a:rPr lang="de-AT" dirty="0">
                <a:solidFill>
                  <a:srgbClr val="00A09A"/>
                </a:solidFill>
              </a:rPr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5B03A9-3701-443A-9F7B-70C2C387A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7297"/>
            <a:ext cx="10515600" cy="4351338"/>
          </a:xfrm>
        </p:spPr>
        <p:txBody>
          <a:bodyPr>
            <a:noAutofit/>
          </a:bodyPr>
          <a:lstStyle/>
          <a:p>
            <a:pPr marL="0" marR="1166495" indent="0" algn="just">
              <a:spcBef>
                <a:spcPts val="600"/>
              </a:spcBef>
              <a:buNone/>
            </a:pPr>
            <a:r>
              <a:rPr lang="de-DE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Eckdaten </a:t>
            </a:r>
            <a:r>
              <a:rPr lang="de-DE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zum </a:t>
            </a:r>
            <a:r>
              <a:rPr lang="de-DE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</a:t>
            </a:r>
            <a:r>
              <a:rPr lang="de-DE" sz="1800" b="1" dirty="0" smtClean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DE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www.jackpot.fit</a:t>
            </a:r>
            <a:endParaRPr lang="de-DE" sz="1800" b="1" dirty="0" smtClean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1166495" indent="0" algn="just">
              <a:spcBef>
                <a:spcPts val="600"/>
              </a:spcBef>
              <a:buNone/>
            </a:pPr>
            <a:endParaRPr lang="de-DE" sz="7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1166495" algn="just">
              <a:spcBef>
                <a:spcPts val="600"/>
              </a:spcBef>
              <a:buClr>
                <a:srgbClr val="00A09A"/>
              </a:buClr>
              <a:buFont typeface="Wingdings" panose="05000000000000000000" pitchFamily="2" charset="2"/>
              <a:buChar char="§"/>
            </a:pPr>
            <a:r>
              <a:rPr lang="de-DE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Österreichweites Angebot</a:t>
            </a:r>
          </a:p>
          <a:p>
            <a:pPr marR="1166495" algn="just">
              <a:spcBef>
                <a:spcPts val="600"/>
              </a:spcBef>
              <a:buClr>
                <a:srgbClr val="00A09A"/>
              </a:buClr>
              <a:buFont typeface="Wingdings" panose="05000000000000000000" pitchFamily="2" charset="2"/>
              <a:buChar char="§"/>
            </a:pPr>
            <a:r>
              <a:rPr lang="de-DE" sz="1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Zielgruppe</a:t>
            </a:r>
            <a:r>
              <a:rPr lang="de-DE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inaktive Bürger*innen, </a:t>
            </a:r>
            <a:r>
              <a:rPr lang="de-DE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Sportbeginner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*innen und </a:t>
            </a:r>
            <a:r>
              <a:rPr lang="de-DE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Wiedereinsteiger*innen im Alter von 30 bis 65 Jahren, Versicherte aller Sozialversicherungsträger</a:t>
            </a:r>
            <a:endParaRPr lang="de-AT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buClr>
                <a:srgbClr val="00A09A"/>
              </a:buClr>
              <a:buFont typeface="Wingdings" panose="05000000000000000000" pitchFamily="2" charset="2"/>
              <a:buChar char="§"/>
            </a:pP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Kooperationsprojekt zwischen </a:t>
            </a:r>
            <a:r>
              <a:rPr lang="de-AT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Sozialversicherung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AT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organisiertem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Sport, Wissenschaft</a:t>
            </a:r>
            <a:r>
              <a:rPr lang="de-AT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</a:t>
            </a:r>
            <a:r>
              <a:rPr lang="de-AT" sz="18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Gemeinden</a:t>
            </a:r>
            <a:endParaRPr lang="de-A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buClr>
                <a:srgbClr val="00A09A"/>
              </a:buClr>
              <a:buFont typeface="Wingdings" panose="05000000000000000000" pitchFamily="2" charset="2"/>
              <a:buChar char="§"/>
            </a:pPr>
            <a:r>
              <a:rPr lang="de-A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Niederschwelliger Einstieg in den Gesundheitssport durch </a:t>
            </a:r>
            <a:r>
              <a:rPr lang="de-A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lokale Sportvereine </a:t>
            </a:r>
            <a:endParaRPr lang="de-A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buClr>
                <a:srgbClr val="00A09A"/>
              </a:buClr>
              <a:buFont typeface="Wingdings" panose="05000000000000000000" pitchFamily="2" charset="2"/>
              <a:buChar char="§"/>
            </a:pPr>
            <a:r>
              <a:rPr lang="de-A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Dauer </a:t>
            </a:r>
            <a:r>
              <a:rPr lang="de-A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60-90</a:t>
            </a:r>
            <a:r>
              <a:rPr lang="de-A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Minuten, ein bis zwei Mal wöchentlich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buClr>
                <a:srgbClr val="00A09A"/>
              </a:buClr>
              <a:buFont typeface="Wingdings" panose="05000000000000000000" pitchFamily="2" charset="2"/>
              <a:buChar char="§"/>
            </a:pPr>
            <a:r>
              <a:rPr lang="de-A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Kraft-, Ausdauer-, Koordinations- und Motivationstraining </a:t>
            </a:r>
            <a:r>
              <a:rPr lang="de-A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der Kleingruppe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buClr>
                <a:srgbClr val="00A09A"/>
              </a:buClr>
              <a:buFont typeface="Wingdings" panose="05000000000000000000" pitchFamily="2" charset="2"/>
              <a:buChar char="§"/>
            </a:pPr>
            <a:r>
              <a:rPr lang="de-A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Gratissemester</a:t>
            </a:r>
            <a:r>
              <a:rPr lang="de-A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für jede*n Einsteiger*in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buClr>
                <a:srgbClr val="00A09A"/>
              </a:buClr>
              <a:buFont typeface="Wingdings" panose="05000000000000000000" pitchFamily="2" charset="2"/>
              <a:buChar char="§"/>
            </a:pPr>
            <a:r>
              <a:rPr lang="de-A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Dauerhafte Teilnahme nach dem kostenlosen Semester </a:t>
            </a:r>
            <a:r>
              <a:rPr lang="de-AT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möglich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buClr>
                <a:srgbClr val="00A09A"/>
              </a:buClr>
              <a:buFont typeface="Wingdings" panose="05000000000000000000" pitchFamily="2" charset="2"/>
              <a:buChar char="§"/>
            </a:pPr>
            <a:r>
              <a:rPr lang="de-DE" sz="1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Finanzierung</a:t>
            </a:r>
            <a:r>
              <a:rPr lang="de-DE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durch das Projekt: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Bef>
                <a:spcPts val="600"/>
              </a:spcBef>
              <a:buClr>
                <a:srgbClr val="00A09A"/>
              </a:buClr>
              <a:buFont typeface="Wingdings" panose="05000000000000000000" pitchFamily="2" charset="2"/>
              <a:buChar char="§"/>
            </a:pPr>
            <a:r>
              <a:rPr lang="de-AT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Einsteiger*</a:t>
            </a:r>
            <a:r>
              <a:rPr lang="de-AT" sz="18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innenkurs</a:t>
            </a:r>
            <a:r>
              <a:rPr lang="de-AT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 </a:t>
            </a:r>
            <a:r>
              <a:rPr lang="de-A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90min-Einheit: € </a:t>
            </a:r>
            <a:r>
              <a:rPr lang="de-AT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de-AT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,00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>
                <a:srgbClr val="00A09A"/>
              </a:buClr>
              <a:buFont typeface="Wingdings" panose="05000000000000000000" pitchFamily="2" charset="2"/>
              <a:buChar char="§"/>
            </a:pPr>
            <a:r>
              <a:rPr lang="de-AT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Materialkosten: einmalig € 400</a:t>
            </a:r>
            <a:r>
              <a:rPr lang="de-AT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,00</a:t>
            </a:r>
            <a:endParaRPr lang="de-AT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None/>
            </a:pPr>
            <a:endParaRPr lang="de-DE" sz="14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AT" sz="1400" dirty="0"/>
          </a:p>
        </p:txBody>
      </p:sp>
      <p:pic>
        <p:nvPicPr>
          <p:cNvPr id="4" name="Picture 2" descr="Programm in 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248" y="4718000"/>
            <a:ext cx="1685447" cy="14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61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715</Words>
  <Application>Microsoft Office PowerPoint</Application>
  <PresentationFormat>Breitbild</PresentationFormat>
  <Paragraphs>115</Paragraphs>
  <Slides>21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Clarendon</vt:lpstr>
      <vt:lpstr>Times New Roman</vt:lpstr>
      <vt:lpstr>Wingdings</vt:lpstr>
      <vt:lpstr>Office</vt:lpstr>
      <vt:lpstr>Office-Design</vt:lpstr>
      <vt:lpstr>Jackpot.fit meets Gemeinde Einbindung des Gesundheitssportprogramms Jackpot.fit in Ihre Gemeinde</vt:lpstr>
      <vt:lpstr>Übersicht</vt:lpstr>
      <vt:lpstr>Körperliche Inaktivität</vt:lpstr>
      <vt:lpstr>Körperliche Inaktivität</vt:lpstr>
      <vt:lpstr>Körperliche Inaktivität</vt:lpstr>
      <vt:lpstr>Gesundheitssport Jackpot.fit Programminhalte</vt:lpstr>
      <vt:lpstr>Gesundheitssport und Jackpot.fit </vt:lpstr>
      <vt:lpstr>Vision</vt:lpstr>
      <vt:lpstr>Gesundheitssport und Jackpot.fit </vt:lpstr>
      <vt:lpstr>Gesundheitssport und Jackpot.fit </vt:lpstr>
      <vt:lpstr>Gesundheitssport und Jackpot.fit </vt:lpstr>
      <vt:lpstr>Jackpot.fit Benefits für Ihre Gemeinde</vt:lpstr>
      <vt:lpstr>Jackpot.fit - Benefits</vt:lpstr>
      <vt:lpstr>Jackpot.fit - Benefits</vt:lpstr>
      <vt:lpstr>Jackpot.fit - Benefits</vt:lpstr>
      <vt:lpstr>Wie werde ich Jackpot.fit Gemeinde?</vt:lpstr>
      <vt:lpstr>Wie werde ich Jackpot.fit-Gemeinde?</vt:lpstr>
      <vt:lpstr>Bewerbung</vt:lpstr>
      <vt:lpstr>Impulse – mögliche Sportstätten</vt:lpstr>
      <vt:lpstr>Impulse – mögliche Sportstätten</vt:lpstr>
      <vt:lpstr>Herzlichen Dank für Ihr Interesse!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Jackpot.fit meets Gemeinde</dc:title>
  <dc:creator>Novak, Bernhard (bernhard.novak@uni-graz.at)</dc:creator>
  <cp:lastModifiedBy>Seidl Brigitte</cp:lastModifiedBy>
  <cp:revision>69</cp:revision>
  <cp:lastPrinted>2022-03-16T07:54:29Z</cp:lastPrinted>
  <dcterms:created xsi:type="dcterms:W3CDTF">2021-12-17T10:20:32Z</dcterms:created>
  <dcterms:modified xsi:type="dcterms:W3CDTF">2022-06-28T19:06:37Z</dcterms:modified>
</cp:coreProperties>
</file>